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664" r:id="rId2"/>
    <p:sldMasterId id="2147483680" r:id="rId3"/>
  </p:sldMasterIdLst>
  <p:notesMasterIdLst>
    <p:notesMasterId r:id="rId104"/>
  </p:notesMasterIdLst>
  <p:handoutMasterIdLst>
    <p:handoutMasterId r:id="rId105"/>
  </p:handoutMasterIdLst>
  <p:sldIdLst>
    <p:sldId id="1603" r:id="rId4"/>
    <p:sldId id="1494" r:id="rId5"/>
    <p:sldId id="1552" r:id="rId6"/>
    <p:sldId id="1495" r:id="rId7"/>
    <p:sldId id="1553" r:id="rId8"/>
    <p:sldId id="1577" r:id="rId9"/>
    <p:sldId id="1576" r:id="rId10"/>
    <p:sldId id="1554" r:id="rId11"/>
    <p:sldId id="1498" r:id="rId12"/>
    <p:sldId id="1557" r:id="rId13"/>
    <p:sldId id="1580" r:id="rId14"/>
    <p:sldId id="1578" r:id="rId15"/>
    <p:sldId id="1579" r:id="rId16"/>
    <p:sldId id="1499" r:id="rId17"/>
    <p:sldId id="1507" r:id="rId18"/>
    <p:sldId id="1590" r:id="rId19"/>
    <p:sldId id="1589" r:id="rId20"/>
    <p:sldId id="1591" r:id="rId21"/>
    <p:sldId id="1592" r:id="rId22"/>
    <p:sldId id="1585" r:id="rId23"/>
    <p:sldId id="1562" r:id="rId24"/>
    <p:sldId id="1509" r:id="rId25"/>
    <p:sldId id="1583" r:id="rId26"/>
    <p:sldId id="1565" r:id="rId27"/>
    <p:sldId id="1564" r:id="rId28"/>
    <p:sldId id="1566" r:id="rId29"/>
    <p:sldId id="1511" r:id="rId30"/>
    <p:sldId id="1598" r:id="rId31"/>
    <p:sldId id="1515" r:id="rId32"/>
    <p:sldId id="1571" r:id="rId33"/>
    <p:sldId id="1599" r:id="rId34"/>
    <p:sldId id="1572" r:id="rId35"/>
    <p:sldId id="1604" r:id="rId36"/>
    <p:sldId id="1605" r:id="rId37"/>
    <p:sldId id="1606" r:id="rId38"/>
    <p:sldId id="1607" r:id="rId39"/>
    <p:sldId id="1608" r:id="rId40"/>
    <p:sldId id="1609" r:id="rId41"/>
    <p:sldId id="1610" r:id="rId42"/>
    <p:sldId id="1611" r:id="rId43"/>
    <p:sldId id="1612" r:id="rId44"/>
    <p:sldId id="1613" r:id="rId45"/>
    <p:sldId id="1614" r:id="rId46"/>
    <p:sldId id="1615" r:id="rId47"/>
    <p:sldId id="1616" r:id="rId48"/>
    <p:sldId id="1617" r:id="rId49"/>
    <p:sldId id="1618" r:id="rId50"/>
    <p:sldId id="1619" r:id="rId51"/>
    <p:sldId id="1620" r:id="rId52"/>
    <p:sldId id="1621" r:id="rId53"/>
    <p:sldId id="1622" r:id="rId54"/>
    <p:sldId id="1623" r:id="rId55"/>
    <p:sldId id="1624" r:id="rId56"/>
    <p:sldId id="1625" r:id="rId57"/>
    <p:sldId id="1626" r:id="rId58"/>
    <p:sldId id="1627" r:id="rId59"/>
    <p:sldId id="1628" r:id="rId60"/>
    <p:sldId id="1629" r:id="rId61"/>
    <p:sldId id="1630" r:id="rId62"/>
    <p:sldId id="1631" r:id="rId63"/>
    <p:sldId id="1632" r:id="rId64"/>
    <p:sldId id="1633" r:id="rId65"/>
    <p:sldId id="1634" r:id="rId66"/>
    <p:sldId id="1635" r:id="rId67"/>
    <p:sldId id="1636" r:id="rId68"/>
    <p:sldId id="1637" r:id="rId69"/>
    <p:sldId id="1638" r:id="rId70"/>
    <p:sldId id="1639" r:id="rId71"/>
    <p:sldId id="1640" r:id="rId72"/>
    <p:sldId id="1641" r:id="rId73"/>
    <p:sldId id="1642" r:id="rId74"/>
    <p:sldId id="1643" r:id="rId75"/>
    <p:sldId id="1644" r:id="rId76"/>
    <p:sldId id="1645" r:id="rId77"/>
    <p:sldId id="1646" r:id="rId78"/>
    <p:sldId id="1647" r:id="rId79"/>
    <p:sldId id="1648" r:id="rId80"/>
    <p:sldId id="1649" r:id="rId81"/>
    <p:sldId id="1650" r:id="rId82"/>
    <p:sldId id="1651" r:id="rId83"/>
    <p:sldId id="1652" r:id="rId84"/>
    <p:sldId id="1653" r:id="rId85"/>
    <p:sldId id="1654" r:id="rId86"/>
    <p:sldId id="1655" r:id="rId87"/>
    <p:sldId id="1656" r:id="rId88"/>
    <p:sldId id="1657" r:id="rId89"/>
    <p:sldId id="1658" r:id="rId90"/>
    <p:sldId id="1659" r:id="rId91"/>
    <p:sldId id="1660" r:id="rId92"/>
    <p:sldId id="1661" r:id="rId93"/>
    <p:sldId id="1662" r:id="rId94"/>
    <p:sldId id="1663" r:id="rId95"/>
    <p:sldId id="1664" r:id="rId96"/>
    <p:sldId id="1665" r:id="rId97"/>
    <p:sldId id="1666" r:id="rId98"/>
    <p:sldId id="1667" r:id="rId99"/>
    <p:sldId id="1668" r:id="rId100"/>
    <p:sldId id="1669" r:id="rId101"/>
    <p:sldId id="1670" r:id="rId102"/>
    <p:sldId id="1671" r:id="rId103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014">
          <p15:clr>
            <a:srgbClr val="A4A3A4"/>
          </p15:clr>
        </p15:guide>
        <p15:guide id="2" pos="455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24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C5D2F3"/>
    <a:srgbClr val="00FF00"/>
    <a:srgbClr val="FFE4C9"/>
    <a:srgbClr val="FFF0E1"/>
    <a:srgbClr val="FFD9B3"/>
    <a:srgbClr val="FFC58B"/>
    <a:srgbClr val="FFF7F3"/>
    <a:srgbClr val="FEB6A0"/>
    <a:srgbClr val="FFC6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82" autoAdjust="0"/>
    <p:restoredTop sz="86423" autoAdjust="0"/>
  </p:normalViewPr>
  <p:slideViewPr>
    <p:cSldViewPr snapToGrid="0">
      <p:cViewPr>
        <p:scale>
          <a:sx n="38" d="100"/>
          <a:sy n="38" d="100"/>
        </p:scale>
        <p:origin x="-1829" y="-874"/>
      </p:cViewPr>
      <p:guideLst>
        <p:guide orient="horz" pos="1014"/>
        <p:guide pos="4558"/>
      </p:guideLst>
    </p:cSldViewPr>
  </p:slideViewPr>
  <p:outlineViewPr>
    <p:cViewPr>
      <p:scale>
        <a:sx n="33" d="100"/>
        <a:sy n="33" d="100"/>
      </p:scale>
      <p:origin x="0" y="622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1302" y="-60"/>
      </p:cViewPr>
      <p:guideLst>
        <p:guide orient="horz" pos="2928"/>
        <p:guide pos="2209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07" Type="http://schemas.openxmlformats.org/officeDocument/2006/relationships/viewProps" Target="viewProps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102" Type="http://schemas.openxmlformats.org/officeDocument/2006/relationships/slide" Target="slides/slide99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slide" Target="slides/slide100.xml"/><Relationship Id="rId108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presProps" Target="pres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tableStyles" Target="tableStyles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image" Target="../media/image101.png"/><Relationship Id="rId4" Type="http://schemas.openxmlformats.org/officeDocument/2006/relationships/image" Target="../media/image104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image" Target="../media/image101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image" Target="../media/image10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0" y="8670800"/>
            <a:ext cx="7010400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5" rIns="91410" bIns="45705" numCol="1" anchor="b" anchorCtr="0" compatLnSpc="1">
            <a:prstTxWarp prst="textNoShape">
              <a:avLst/>
            </a:prstTxWarp>
          </a:bodyPr>
          <a:lstStyle>
            <a:lvl1pPr defTabSz="913525">
              <a:defRPr sz="1200" b="0" i="1">
                <a:latin typeface="Arial Narrow" pitchFamily="34" charset="0"/>
              </a:defRPr>
            </a:lvl1pPr>
          </a:lstStyle>
          <a:p>
            <a:pPr>
              <a:defRPr/>
            </a:pPr>
            <a:fld id="{C28A8517-6FE3-4729-8360-B11FF6394B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168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623" cy="46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>
            <a:lvl1pPr algn="l" defTabSz="913525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777" y="0"/>
            <a:ext cx="3036623" cy="46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>
            <a:lvl1pPr algn="r" defTabSz="913525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01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634" y="4416099"/>
            <a:ext cx="5139134" cy="4182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58"/>
            <a:ext cx="3036623" cy="465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5" rIns="91410" bIns="45705" numCol="1" anchor="b" anchorCtr="0" compatLnSpc="1">
            <a:prstTxWarp prst="textNoShape">
              <a:avLst/>
            </a:prstTxWarp>
          </a:bodyPr>
          <a:lstStyle>
            <a:lvl1pPr algn="l" defTabSz="913525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777" y="8830658"/>
            <a:ext cx="3036623" cy="465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5" rIns="91410" bIns="45705" numCol="1" anchor="b" anchorCtr="0" compatLnSpc="1">
            <a:prstTxWarp prst="textNoShape">
              <a:avLst/>
            </a:prstTxWarp>
          </a:bodyPr>
          <a:lstStyle>
            <a:lvl1pPr algn="r" defTabSz="913525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39AA1B7B-2A96-4761-BCD2-400D5FFFB7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23263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525">
              <a:defRPr sz="1900" b="1">
                <a:solidFill>
                  <a:schemeClr val="tx1"/>
                </a:solidFill>
                <a:latin typeface="Arial" charset="0"/>
              </a:defRPr>
            </a:lvl1pPr>
            <a:lvl2pPr marL="716130" indent="-275434" defTabSz="913525">
              <a:defRPr sz="1900" b="1">
                <a:solidFill>
                  <a:schemeClr val="tx1"/>
                </a:solidFill>
                <a:latin typeface="Arial" charset="0"/>
              </a:defRPr>
            </a:lvl2pPr>
            <a:lvl3pPr marL="110173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3pPr>
            <a:lvl4pPr marL="1542433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4pPr>
            <a:lvl5pPr marL="198312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5pPr>
            <a:lvl6pPr marL="242382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6pPr>
            <a:lvl7pPr marL="286451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7pPr>
            <a:lvl8pPr marL="330521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8pPr>
            <a:lvl9pPr marL="374590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1D0D92B4-D7F7-496E-A012-2C2ADAB16714}" type="slidenum">
              <a:rPr lang="en-US" altLang="en-US" sz="1200" b="0">
                <a:latin typeface="Times New Roman" pitchFamily="18" charset="0"/>
              </a:rPr>
              <a:pPr/>
              <a:t>1</a:t>
            </a:fld>
            <a:endParaRPr lang="en-US" altLang="en-US" sz="1200" b="0" dirty="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01356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525"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16130" indent="-275434" defTabSz="913525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01738" indent="-220348" defTabSz="913525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542433" indent="-220348" defTabSz="913525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1983128" indent="-220348" defTabSz="913525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42382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86451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30521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74590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92EB833-DF02-4C6B-80E9-EC198E92AE4B}" type="slidenum">
              <a:rPr lang="en-US" altLang="en-US" sz="1300" b="0">
                <a:latin typeface="Times New Roman" pitchFamily="18" charset="0"/>
              </a:rPr>
              <a:pPr/>
              <a:t>10</a:t>
            </a:fld>
            <a:endParaRPr lang="en-US" altLang="en-US" sz="1300" b="0">
              <a:latin typeface="Times New Roman" pitchFamily="18" charset="0"/>
            </a:endParaRPr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47998517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525"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16130" indent="-275434" defTabSz="913525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01738" indent="-220348" defTabSz="913525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542433" indent="-220348" defTabSz="913525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1983128" indent="-220348" defTabSz="913525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42382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86451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30521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74590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0D3056C-2D82-451F-A6C4-8B4B00394446}" type="slidenum">
              <a:rPr lang="en-US" altLang="en-US" sz="1200" b="0">
                <a:latin typeface="Times New Roman" pitchFamily="18" charset="0"/>
              </a:rPr>
              <a:pPr/>
              <a:t>100</a:t>
            </a:fld>
            <a:endParaRPr lang="en-US" altLang="en-US" sz="1200" b="0">
              <a:latin typeface="Times New Roman" pitchFamily="18" charset="0"/>
            </a:endParaRPr>
          </a:p>
        </p:txBody>
      </p:sp>
      <p:sp>
        <p:nvSpPr>
          <p:cNvPr id="403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3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32556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9287" indent="-288187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52748" indent="-230549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13847" indent="-230549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74947" indent="-230549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36046" indent="-230549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97145" indent="-230549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58245" indent="-230549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919344" indent="-230549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BC43CC51-233D-4860-BA38-A9A7605EBD4D}" type="slidenum">
              <a:rPr lang="en-US" altLang="en-US" sz="1300" b="0">
                <a:latin typeface="Times New Roman" pitchFamily="18" charset="0"/>
              </a:rPr>
              <a:pPr/>
              <a:t>11</a:t>
            </a:fld>
            <a:endParaRPr lang="en-US" altLang="en-US" sz="1300" b="0">
              <a:latin typeface="Times New Roman" pitchFamily="18" charset="0"/>
            </a:endParaRPr>
          </a:p>
        </p:txBody>
      </p:sp>
      <p:sp>
        <p:nvSpPr>
          <p:cNvPr id="68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800607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9287" indent="-288187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52748" indent="-230549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13847" indent="-230549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74947" indent="-230549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36046" indent="-230549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97145" indent="-230549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58245" indent="-230549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919344" indent="-230549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137FA93D-BA19-4A45-8ABB-DD7A8E09D7F0}" type="slidenum">
              <a:rPr lang="en-US" altLang="en-US" sz="1300" b="0">
                <a:latin typeface="Times New Roman" pitchFamily="18" charset="0"/>
              </a:rPr>
              <a:pPr/>
              <a:t>12</a:t>
            </a:fld>
            <a:endParaRPr lang="en-US" altLang="en-US" sz="1300" b="0">
              <a:latin typeface="Times New Roman" pitchFamily="18" charset="0"/>
            </a:endParaRPr>
          </a:p>
        </p:txBody>
      </p:sp>
      <p:sp>
        <p:nvSpPr>
          <p:cNvPr id="68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50352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65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36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87"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16130" indent="-275434" defTabSz="931887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01738" indent="-220348" defTabSz="931887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542433" indent="-220348" defTabSz="931887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1983128" indent="-220348" defTabSz="931887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423823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864518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305213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745908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E640E84-7BDF-49A2-88B3-C149592BD2FA}" type="slidenum">
              <a:rPr lang="en-US" sz="1000" b="0">
                <a:solidFill>
                  <a:prstClr val="black"/>
                </a:solidFill>
                <a:latin typeface="Times New Roman" pitchFamily="18" charset="0"/>
              </a:rPr>
              <a:pPr/>
              <a:t>13</a:t>
            </a:fld>
            <a:endParaRPr lang="en-US" sz="1000" b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5346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34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3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87"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16130" indent="-275434" defTabSz="931887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01738" indent="-220348" defTabSz="931887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542433" indent="-220348" defTabSz="931887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1983128" indent="-220348" defTabSz="931887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423823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864518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305213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745908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C53FFF3-4A38-4B41-993B-F4BD58851E33}" type="slidenum">
              <a:rPr lang="en-US" sz="1000" b="0">
                <a:latin typeface="Times New Roman" pitchFamily="18" charset="0"/>
              </a:rPr>
              <a:pPr/>
              <a:t>14</a:t>
            </a:fld>
            <a:endParaRPr lang="en-US" sz="1000" b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7533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67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6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87"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16130" indent="-275434" defTabSz="931887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01738" indent="-220348" defTabSz="931887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542433" indent="-220348" defTabSz="931887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1983128" indent="-220348" defTabSz="931887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423823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864518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305213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745908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B359D2E-B594-4A82-A3FC-282350DF8D1D}" type="slidenum">
              <a:rPr lang="en-US" sz="1000" b="0">
                <a:latin typeface="Times New Roman" pitchFamily="18" charset="0"/>
              </a:rPr>
              <a:pPr/>
              <a:t>15</a:t>
            </a:fld>
            <a:endParaRPr lang="en-US" sz="1000" b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3705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70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57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87"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16130" indent="-275434" defTabSz="931887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01738" indent="-220348" defTabSz="931887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542433" indent="-220348" defTabSz="931887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1983128" indent="-220348" defTabSz="931887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423823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864518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305213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745908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05B9F16-4B12-4437-A156-3AA17F1C48B7}" type="slidenum">
              <a:rPr lang="en-US" sz="1000" b="0">
                <a:latin typeface="Times New Roman" pitchFamily="18" charset="0"/>
              </a:rPr>
              <a:pPr/>
              <a:t>16</a:t>
            </a:fld>
            <a:endParaRPr lang="en-US" sz="1000" b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6353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70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7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87"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16130" indent="-275434" defTabSz="931887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01738" indent="-220348" defTabSz="931887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542433" indent="-220348" defTabSz="931887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1983128" indent="-220348" defTabSz="931887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423823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864518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305213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745908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05B9F16-4B12-4437-A156-3AA17F1C48B7}" type="slidenum">
              <a:rPr lang="en-US" sz="1000" b="0">
                <a:latin typeface="Times New Roman" pitchFamily="18" charset="0"/>
              </a:rPr>
              <a:pPr/>
              <a:t>17</a:t>
            </a:fld>
            <a:endParaRPr lang="en-US" sz="1000" b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2782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70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7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87"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16130" indent="-275434" defTabSz="931887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01738" indent="-220348" defTabSz="931887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542433" indent="-220348" defTabSz="931887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1983128" indent="-220348" defTabSz="931887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423823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864518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305213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745908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05B9F16-4B12-4437-A156-3AA17F1C48B7}" type="slidenum">
              <a:rPr lang="en-US" sz="1000" b="0">
                <a:latin typeface="Times New Roman" pitchFamily="18" charset="0"/>
              </a:rPr>
              <a:pPr/>
              <a:t>18</a:t>
            </a:fld>
            <a:endParaRPr lang="en-US" sz="1000" b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6020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1943B-5FFC-415C-BFEA-6EC07D8A8696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0384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87"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16130" indent="-275434" defTabSz="931887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01738" indent="-220348" defTabSz="931887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542433" indent="-220348" defTabSz="931887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1983128" indent="-220348" defTabSz="931887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423823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864518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305213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745908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D9C3877-F41A-4C77-9AB1-C41630C2DFEC}" type="slidenum">
              <a:rPr lang="en-US" sz="1000" b="0">
                <a:latin typeface="Times New Roman" pitchFamily="18" charset="0"/>
              </a:rPr>
              <a:pPr/>
              <a:t>2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718132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90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9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87"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16130" indent="-275434" defTabSz="931887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01738" indent="-220348" defTabSz="931887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542433" indent="-220348" defTabSz="931887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1983128" indent="-220348" defTabSz="931887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423823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864518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305213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745908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1493E6D-9134-4595-B542-3E69684D75B8}" type="slidenum">
              <a:rPr lang="en-US" sz="1000" b="0">
                <a:latin typeface="Times New Roman" pitchFamily="18" charset="0"/>
              </a:rPr>
              <a:pPr/>
              <a:t>20</a:t>
            </a:fld>
            <a:endParaRPr lang="en-US" sz="1000" b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9364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88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48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525"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16130" indent="-275434" defTabSz="913525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01738" indent="-220348" defTabSz="913525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542433" indent="-220348" defTabSz="913525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1983128" indent="-220348" defTabSz="913525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42382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86451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30521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74590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87DE164-F7C4-40F4-93E5-3BF4C2D8B1B6}" type="slidenum">
              <a:rPr lang="en-US" altLang="en-US" sz="1200" b="0">
                <a:latin typeface="Times New Roman" pitchFamily="18" charset="0"/>
              </a:rPr>
              <a:pPr/>
              <a:t>21</a:t>
            </a:fld>
            <a:endParaRPr lang="en-US" altLang="en-US" sz="1200" b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5940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98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9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87"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16130" indent="-275434" defTabSz="931887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01738" indent="-220348" defTabSz="931887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542433" indent="-220348" defTabSz="931887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1983128" indent="-220348" defTabSz="931887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423823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864518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305213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745908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BF8ABFB-3FEE-4A46-98A3-B6B7BB07F8C3}" type="slidenum">
              <a:rPr lang="en-US" sz="1000" b="0">
                <a:latin typeface="Times New Roman" pitchFamily="18" charset="0"/>
              </a:rPr>
              <a:pPr/>
              <a:t>22</a:t>
            </a:fld>
            <a:endParaRPr lang="en-US" sz="1000" b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671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AA1B7B-2A96-4761-BCD2-400D5FFFB712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64060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39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53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525"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16130" indent="-275434" defTabSz="913525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01738" indent="-220348" defTabSz="913525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542433" indent="-220348" defTabSz="913525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1983128" indent="-220348" defTabSz="913525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42382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86451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30521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74590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32B1B30-1568-44AB-8320-57F3CC86E3B5}" type="slidenum">
              <a:rPr lang="en-US" altLang="en-US" sz="1200" b="0">
                <a:latin typeface="Times New Roman" pitchFamily="18" charset="0"/>
              </a:rPr>
              <a:pPr/>
              <a:t>24</a:t>
            </a:fld>
            <a:endParaRPr lang="en-US" altLang="en-US" sz="1200" b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2183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29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52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525"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16130" indent="-275434" defTabSz="913525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01738" indent="-220348" defTabSz="913525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542433" indent="-220348" defTabSz="913525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1983128" indent="-220348" defTabSz="913525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42382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86451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30521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74590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60A3405-9ADA-459C-98EB-8CDE138E52E8}" type="slidenum">
              <a:rPr lang="en-US" altLang="en-US" sz="1200" b="0">
                <a:latin typeface="Times New Roman" pitchFamily="18" charset="0"/>
              </a:rPr>
              <a:pPr/>
              <a:t>25</a:t>
            </a:fld>
            <a:endParaRPr lang="en-US" altLang="en-US" sz="1200" b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7431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56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525"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16130" indent="-275434" defTabSz="913525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01738" indent="-220348" defTabSz="913525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542433" indent="-220348" defTabSz="913525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1983128" indent="-220348" defTabSz="913525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42382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86451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30521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74590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218165E-DCDB-460E-8D52-26F75FC74595}" type="slidenum">
              <a:rPr lang="en-US" altLang="en-US" sz="1200" b="0">
                <a:latin typeface="Times New Roman" pitchFamily="18" charset="0"/>
              </a:rPr>
              <a:pPr/>
              <a:t>26</a:t>
            </a:fld>
            <a:endParaRPr lang="en-US" altLang="en-US" sz="1200" b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5269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49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4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87"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16130" indent="-275434" defTabSz="931887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01738" indent="-220348" defTabSz="931887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542433" indent="-220348" defTabSz="931887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1983128" indent="-220348" defTabSz="931887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423823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864518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305213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745908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B3AB9B7-5CEC-4581-8C3D-42D7F3289D4B}" type="slidenum">
              <a:rPr lang="en-US" sz="1000" b="0">
                <a:latin typeface="Times New Roman" pitchFamily="18" charset="0"/>
              </a:rPr>
              <a:pPr/>
              <a:t>27</a:t>
            </a:fld>
            <a:endParaRPr lang="en-US" sz="1000" b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4519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9287" indent="-288187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52748" indent="-230549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13847" indent="-230549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74947" indent="-230549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36046" indent="-230549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97145" indent="-230549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58245" indent="-230549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919344" indent="-230549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732F3632-4E40-41DD-8DFD-C7AFBFFE50A6}" type="slidenum">
              <a:rPr lang="en-US" altLang="en-US" sz="1300" b="0">
                <a:latin typeface="Times New Roman" pitchFamily="18" charset="0"/>
              </a:rPr>
              <a:pPr/>
              <a:t>28</a:t>
            </a:fld>
            <a:endParaRPr lang="en-US" altLang="en-US" sz="1300" b="0">
              <a:latin typeface="Times New Roman" pitchFamily="18" charset="0"/>
            </a:endParaRPr>
          </a:p>
        </p:txBody>
      </p:sp>
      <p:sp>
        <p:nvSpPr>
          <p:cNvPr id="69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42796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31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63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87"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16130" indent="-275434" defTabSz="931887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01738" indent="-220348" defTabSz="931887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542433" indent="-220348" defTabSz="931887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1983128" indent="-220348" defTabSz="931887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423823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864518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305213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745908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EBB860E-9FD9-423A-B35E-3CA04AF74A73}" type="slidenum">
              <a:rPr lang="en-US" sz="1000" b="0">
                <a:latin typeface="Times New Roman" pitchFamily="18" charset="0"/>
              </a:rPr>
              <a:pPr/>
              <a:t>29</a:t>
            </a:fld>
            <a:endParaRPr lang="en-US" sz="1000" b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652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525"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16130" indent="-275434" defTabSz="913525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01738" indent="-220348" defTabSz="913525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542433" indent="-220348" defTabSz="913525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1983128" indent="-220348" defTabSz="913525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42382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86451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30521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74590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BD0B819-403B-4807-B759-0A9D6E322864}" type="slidenum">
              <a:rPr lang="en-US" altLang="en-US" sz="1300" b="0">
                <a:latin typeface="Times New Roman" pitchFamily="18" charset="0"/>
              </a:rPr>
              <a:pPr/>
              <a:t>3</a:t>
            </a:fld>
            <a:endParaRPr lang="en-US" altLang="en-US" sz="1300" b="0">
              <a:latin typeface="Times New Roman" pitchFamily="18" charset="0"/>
            </a:endParaRPr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736613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525"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16130" indent="-275434" defTabSz="913525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01738" indent="-220348" defTabSz="913525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542433" indent="-220348" defTabSz="913525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1983128" indent="-220348" defTabSz="913525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42382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86451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30521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74590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2A4B12C-5E82-4067-BF47-A760FEF7537B}" type="slidenum">
              <a:rPr lang="en-US" altLang="en-US" sz="1300" b="0">
                <a:latin typeface="Times New Roman" pitchFamily="18" charset="0"/>
              </a:rPr>
              <a:pPr/>
              <a:t>30</a:t>
            </a:fld>
            <a:endParaRPr lang="en-US" altLang="en-US" sz="1300" b="0">
              <a:latin typeface="Times New Roman" pitchFamily="18" charset="0"/>
            </a:endParaRPr>
          </a:p>
        </p:txBody>
      </p:sp>
      <p:sp>
        <p:nvSpPr>
          <p:cNvPr id="264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9973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3156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841" indent="-285708" defTabSz="903156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2833" indent="-228567" defTabSz="903156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599965" indent="-228567" defTabSz="903156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099" indent="-228567" defTabSz="903156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232" indent="-228567" defTabSz="90315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364" indent="-228567" defTabSz="90315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8498" indent="-228567" defTabSz="90315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5630" indent="-228567" defTabSz="90315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8F96B8-D43F-4DCC-9091-29EE60BD74E0}" type="slidenum">
              <a:rPr lang="en-US" sz="1200">
                <a:solidFill>
                  <a:prstClr val="black"/>
                </a:solidFill>
              </a:rPr>
              <a:pPr eaLnBrk="1" hangingPunct="1"/>
              <a:t>31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9" y="4416426"/>
            <a:ext cx="5140325" cy="4181475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0329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525"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16130" indent="-275434" defTabSz="913525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01738" indent="-220348" defTabSz="913525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542433" indent="-220348" defTabSz="913525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1983128" indent="-220348" defTabSz="913525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42382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86451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30521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74590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A0970F4-7104-47D1-93D5-E68CC6843B31}" type="slidenum">
              <a:rPr lang="en-US" altLang="en-US" sz="1300" b="0">
                <a:latin typeface="Times New Roman" pitchFamily="18" charset="0"/>
              </a:rPr>
              <a:pPr/>
              <a:t>32</a:t>
            </a:fld>
            <a:endParaRPr lang="en-US" altLang="en-US" sz="1300" b="0">
              <a:latin typeface="Times New Roman" pitchFamily="18" charset="0"/>
            </a:endParaRPr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290327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525">
              <a:defRPr sz="1900" b="1">
                <a:solidFill>
                  <a:schemeClr val="tx1"/>
                </a:solidFill>
                <a:latin typeface="Arial" charset="0"/>
              </a:defRPr>
            </a:lvl1pPr>
            <a:lvl2pPr marL="716130" indent="-275434" defTabSz="913525">
              <a:defRPr sz="1900" b="1">
                <a:solidFill>
                  <a:schemeClr val="tx1"/>
                </a:solidFill>
                <a:latin typeface="Arial" charset="0"/>
              </a:defRPr>
            </a:lvl2pPr>
            <a:lvl3pPr marL="110173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3pPr>
            <a:lvl4pPr marL="1542433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4pPr>
            <a:lvl5pPr marL="198312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5pPr>
            <a:lvl6pPr marL="242382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6pPr>
            <a:lvl7pPr marL="286451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7pPr>
            <a:lvl8pPr marL="330521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8pPr>
            <a:lvl9pPr marL="374590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6B18215E-F274-4008-912A-02093899AC51}" type="slidenum">
              <a:rPr lang="en-US" altLang="en-US" sz="1200" b="0">
                <a:solidFill>
                  <a:prstClr val="black"/>
                </a:solidFill>
                <a:latin typeface="Times New Roman" pitchFamily="18" charset="0"/>
              </a:rPr>
              <a:pPr/>
              <a:t>33</a:t>
            </a:fld>
            <a:endParaRPr lang="en-US" altLang="en-US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043156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525">
              <a:defRPr sz="1900" b="1">
                <a:solidFill>
                  <a:schemeClr val="tx1"/>
                </a:solidFill>
                <a:latin typeface="Arial" charset="0"/>
              </a:defRPr>
            </a:lvl1pPr>
            <a:lvl2pPr marL="716130" indent="-275434" defTabSz="913525">
              <a:defRPr sz="1900" b="1">
                <a:solidFill>
                  <a:schemeClr val="tx1"/>
                </a:solidFill>
                <a:latin typeface="Arial" charset="0"/>
              </a:defRPr>
            </a:lvl2pPr>
            <a:lvl3pPr marL="110173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3pPr>
            <a:lvl4pPr marL="1542433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4pPr>
            <a:lvl5pPr marL="198312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5pPr>
            <a:lvl6pPr marL="242382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6pPr>
            <a:lvl7pPr marL="286451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7pPr>
            <a:lvl8pPr marL="330521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8pPr>
            <a:lvl9pPr marL="374590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2DE7FB9E-0A29-481D-9CDC-ECC09441628C}" type="slidenum">
              <a:rPr lang="en-US" altLang="en-US" sz="1200" b="0">
                <a:solidFill>
                  <a:prstClr val="black"/>
                </a:solidFill>
                <a:latin typeface="Times New Roman" pitchFamily="18" charset="0"/>
              </a:rPr>
              <a:pPr/>
              <a:t>34</a:t>
            </a:fld>
            <a:endParaRPr lang="en-US" altLang="en-US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313712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525">
              <a:defRPr sz="1900" b="1">
                <a:solidFill>
                  <a:schemeClr val="tx1"/>
                </a:solidFill>
                <a:latin typeface="Arial" charset="0"/>
              </a:defRPr>
            </a:lvl1pPr>
            <a:lvl2pPr marL="716130" indent="-275434" defTabSz="913525">
              <a:defRPr sz="1900" b="1">
                <a:solidFill>
                  <a:schemeClr val="tx1"/>
                </a:solidFill>
                <a:latin typeface="Arial" charset="0"/>
              </a:defRPr>
            </a:lvl2pPr>
            <a:lvl3pPr marL="110173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3pPr>
            <a:lvl4pPr marL="1542433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4pPr>
            <a:lvl5pPr marL="198312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5pPr>
            <a:lvl6pPr marL="242382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6pPr>
            <a:lvl7pPr marL="286451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7pPr>
            <a:lvl8pPr marL="330521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8pPr>
            <a:lvl9pPr marL="374590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3895C71A-8215-4ADB-A57F-C75955413019}" type="slidenum">
              <a:rPr lang="en-US" altLang="en-US" sz="1200" b="0">
                <a:solidFill>
                  <a:prstClr val="black"/>
                </a:solidFill>
                <a:latin typeface="Times New Roman" pitchFamily="18" charset="0"/>
              </a:rPr>
              <a:pPr/>
              <a:t>35</a:t>
            </a:fld>
            <a:endParaRPr lang="en-US" altLang="en-US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629094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525">
              <a:defRPr sz="1900" b="1">
                <a:solidFill>
                  <a:schemeClr val="tx1"/>
                </a:solidFill>
                <a:latin typeface="Arial" charset="0"/>
              </a:defRPr>
            </a:lvl1pPr>
            <a:lvl2pPr marL="716130" indent="-275434" defTabSz="913525">
              <a:defRPr sz="1900" b="1">
                <a:solidFill>
                  <a:schemeClr val="tx1"/>
                </a:solidFill>
                <a:latin typeface="Arial" charset="0"/>
              </a:defRPr>
            </a:lvl2pPr>
            <a:lvl3pPr marL="110173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3pPr>
            <a:lvl4pPr marL="1542433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4pPr>
            <a:lvl5pPr marL="198312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5pPr>
            <a:lvl6pPr marL="242382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6pPr>
            <a:lvl7pPr marL="286451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7pPr>
            <a:lvl8pPr marL="330521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8pPr>
            <a:lvl9pPr marL="374590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5C56145C-1FD6-4D7D-9F35-7E026A9D8E42}" type="slidenum">
              <a:rPr lang="en-US" altLang="en-US" sz="1200" b="0">
                <a:solidFill>
                  <a:prstClr val="black"/>
                </a:solidFill>
                <a:latin typeface="Times New Roman" pitchFamily="18" charset="0"/>
              </a:rPr>
              <a:pPr/>
              <a:t>36</a:t>
            </a:fld>
            <a:endParaRPr lang="en-US" altLang="en-US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521211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525">
              <a:defRPr sz="1900" b="1">
                <a:solidFill>
                  <a:schemeClr val="tx1"/>
                </a:solidFill>
                <a:latin typeface="Arial" charset="0"/>
              </a:defRPr>
            </a:lvl1pPr>
            <a:lvl2pPr marL="716130" indent="-275434" defTabSz="913525">
              <a:defRPr sz="1900" b="1">
                <a:solidFill>
                  <a:schemeClr val="tx1"/>
                </a:solidFill>
                <a:latin typeface="Arial" charset="0"/>
              </a:defRPr>
            </a:lvl2pPr>
            <a:lvl3pPr marL="110173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3pPr>
            <a:lvl4pPr marL="1542433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4pPr>
            <a:lvl5pPr marL="198312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5pPr>
            <a:lvl6pPr marL="242382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6pPr>
            <a:lvl7pPr marL="286451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7pPr>
            <a:lvl8pPr marL="330521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8pPr>
            <a:lvl9pPr marL="374590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7FEC3A50-34D0-4C12-98A1-1A370EE1F62B}" type="slidenum">
              <a:rPr lang="en-US" altLang="en-US" sz="1200" b="0">
                <a:solidFill>
                  <a:prstClr val="black"/>
                </a:solidFill>
                <a:latin typeface="Times New Roman" pitchFamily="18" charset="0"/>
              </a:rPr>
              <a:pPr/>
              <a:t>37</a:t>
            </a:fld>
            <a:endParaRPr lang="en-US" altLang="en-US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0750374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525">
              <a:defRPr sz="1900" b="1">
                <a:solidFill>
                  <a:schemeClr val="tx1"/>
                </a:solidFill>
                <a:latin typeface="Arial" charset="0"/>
              </a:defRPr>
            </a:lvl1pPr>
            <a:lvl2pPr marL="716130" indent="-275434" defTabSz="913525">
              <a:defRPr sz="1900" b="1">
                <a:solidFill>
                  <a:schemeClr val="tx1"/>
                </a:solidFill>
                <a:latin typeface="Arial" charset="0"/>
              </a:defRPr>
            </a:lvl2pPr>
            <a:lvl3pPr marL="110173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3pPr>
            <a:lvl4pPr marL="1542433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4pPr>
            <a:lvl5pPr marL="198312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5pPr>
            <a:lvl6pPr marL="242382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6pPr>
            <a:lvl7pPr marL="286451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7pPr>
            <a:lvl8pPr marL="330521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8pPr>
            <a:lvl9pPr marL="374590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091917CA-17D9-42FC-B3D4-3C4109D5D206}" type="slidenum">
              <a:rPr lang="en-US" altLang="en-US" sz="1200" b="0">
                <a:solidFill>
                  <a:prstClr val="black"/>
                </a:solidFill>
                <a:latin typeface="Times New Roman" pitchFamily="18" charset="0"/>
              </a:rPr>
              <a:pPr/>
              <a:t>38</a:t>
            </a:fld>
            <a:endParaRPr lang="en-US" altLang="en-US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8554862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525">
              <a:defRPr sz="1900" b="1">
                <a:solidFill>
                  <a:schemeClr val="tx1"/>
                </a:solidFill>
                <a:latin typeface="Arial" charset="0"/>
              </a:defRPr>
            </a:lvl1pPr>
            <a:lvl2pPr marL="716130" indent="-275434" defTabSz="913525">
              <a:defRPr sz="1900" b="1">
                <a:solidFill>
                  <a:schemeClr val="tx1"/>
                </a:solidFill>
                <a:latin typeface="Arial" charset="0"/>
              </a:defRPr>
            </a:lvl2pPr>
            <a:lvl3pPr marL="110173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3pPr>
            <a:lvl4pPr marL="1542433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4pPr>
            <a:lvl5pPr marL="198312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5pPr>
            <a:lvl6pPr marL="242382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6pPr>
            <a:lvl7pPr marL="286451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7pPr>
            <a:lvl8pPr marL="330521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8pPr>
            <a:lvl9pPr marL="374590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CF2EBF16-8CD5-4D0F-9856-A0DA7F846B95}" type="slidenum">
              <a:rPr lang="en-US" altLang="en-US" sz="1200" b="0">
                <a:solidFill>
                  <a:prstClr val="black"/>
                </a:solidFill>
                <a:latin typeface="Times New Roman" pitchFamily="18" charset="0"/>
              </a:rPr>
              <a:pPr/>
              <a:t>39</a:t>
            </a:fld>
            <a:endParaRPr lang="en-US" altLang="en-US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85002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87"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16130" indent="-275434" defTabSz="931887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01738" indent="-220348" defTabSz="931887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542433" indent="-220348" defTabSz="931887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1983128" indent="-220348" defTabSz="931887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423823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864518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305213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745908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EC763C5-FBF7-4F60-AFCE-66743253D8D9}" type="slidenum">
              <a:rPr lang="en-US" sz="1000" b="0">
                <a:latin typeface="Times New Roman" pitchFamily="18" charset="0"/>
              </a:rPr>
              <a:pPr/>
              <a:t>4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22425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60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9615699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7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87">
              <a:defRPr sz="1900" b="1">
                <a:solidFill>
                  <a:schemeClr val="tx1"/>
                </a:solidFill>
                <a:latin typeface="Arial" charset="0"/>
              </a:defRPr>
            </a:lvl1pPr>
            <a:lvl2pPr marL="716130" indent="-275434" defTabSz="931887">
              <a:defRPr sz="1900" b="1">
                <a:solidFill>
                  <a:schemeClr val="tx1"/>
                </a:solidFill>
                <a:latin typeface="Arial" charset="0"/>
              </a:defRPr>
            </a:lvl2pPr>
            <a:lvl3pPr marL="1101738" indent="-220348" defTabSz="931887">
              <a:defRPr sz="1900" b="1">
                <a:solidFill>
                  <a:schemeClr val="tx1"/>
                </a:solidFill>
                <a:latin typeface="Arial" charset="0"/>
              </a:defRPr>
            </a:lvl3pPr>
            <a:lvl4pPr marL="1542433" indent="-220348" defTabSz="931887">
              <a:defRPr sz="1900" b="1">
                <a:solidFill>
                  <a:schemeClr val="tx1"/>
                </a:solidFill>
                <a:latin typeface="Arial" charset="0"/>
              </a:defRPr>
            </a:lvl4pPr>
            <a:lvl5pPr marL="1983128" indent="-220348" defTabSz="931887">
              <a:defRPr sz="1900" b="1">
                <a:solidFill>
                  <a:schemeClr val="tx1"/>
                </a:solidFill>
                <a:latin typeface="Arial" charset="0"/>
              </a:defRPr>
            </a:lvl5pPr>
            <a:lvl6pPr marL="2423823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6pPr>
            <a:lvl7pPr marL="2864518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7pPr>
            <a:lvl8pPr marL="3305213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8pPr>
            <a:lvl9pPr marL="3745908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603C25EB-97CE-4C79-A3E7-D9266A2D06F6}" type="slidenum">
              <a:rPr lang="en-US" sz="1000" b="0">
                <a:solidFill>
                  <a:prstClr val="black"/>
                </a:solidFill>
                <a:latin typeface="Times New Roman" pitchFamily="18" charset="0"/>
              </a:rPr>
              <a:pPr/>
              <a:t>40</a:t>
            </a:fld>
            <a:endParaRPr lang="en-US" sz="1000" b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09128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2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25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525">
              <a:defRPr sz="1900" b="1">
                <a:solidFill>
                  <a:schemeClr val="tx1"/>
                </a:solidFill>
                <a:latin typeface="Arial" charset="0"/>
              </a:defRPr>
            </a:lvl1pPr>
            <a:lvl2pPr marL="716130" indent="-275434" defTabSz="913525">
              <a:defRPr sz="1900" b="1">
                <a:solidFill>
                  <a:schemeClr val="tx1"/>
                </a:solidFill>
                <a:latin typeface="Arial" charset="0"/>
              </a:defRPr>
            </a:lvl2pPr>
            <a:lvl3pPr marL="110173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3pPr>
            <a:lvl4pPr marL="1542433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4pPr>
            <a:lvl5pPr marL="198312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5pPr>
            <a:lvl6pPr marL="242382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6pPr>
            <a:lvl7pPr marL="286451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7pPr>
            <a:lvl8pPr marL="330521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8pPr>
            <a:lvl9pPr marL="374590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4B8997DC-119C-4183-A2FD-8499FF24E28E}" type="slidenum">
              <a:rPr lang="en-US" altLang="en-US" sz="1200" b="0">
                <a:solidFill>
                  <a:prstClr val="black"/>
                </a:solidFill>
                <a:latin typeface="Times New Roman" pitchFamily="18" charset="0"/>
              </a:rPr>
              <a:pPr/>
              <a:t>41</a:t>
            </a:fld>
            <a:endParaRPr lang="en-US" altLang="en-US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525">
              <a:defRPr sz="1900" b="1">
                <a:solidFill>
                  <a:schemeClr val="tx1"/>
                </a:solidFill>
                <a:latin typeface="Arial" charset="0"/>
              </a:defRPr>
            </a:lvl1pPr>
            <a:lvl2pPr marL="716130" indent="-275434" defTabSz="913525">
              <a:defRPr sz="1900" b="1">
                <a:solidFill>
                  <a:schemeClr val="tx1"/>
                </a:solidFill>
                <a:latin typeface="Arial" charset="0"/>
              </a:defRPr>
            </a:lvl2pPr>
            <a:lvl3pPr marL="110173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3pPr>
            <a:lvl4pPr marL="1542433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4pPr>
            <a:lvl5pPr marL="198312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5pPr>
            <a:lvl6pPr marL="242382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6pPr>
            <a:lvl7pPr marL="286451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7pPr>
            <a:lvl8pPr marL="330521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8pPr>
            <a:lvl9pPr marL="374590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823CFA75-8F57-440E-8C51-C11E914089A2}" type="slidenum">
              <a:rPr lang="en-US" altLang="en-US" sz="1200" b="0">
                <a:solidFill>
                  <a:prstClr val="black"/>
                </a:solidFill>
                <a:latin typeface="Times New Roman" pitchFamily="18" charset="0"/>
              </a:rPr>
              <a:pPr/>
              <a:t>42</a:t>
            </a:fld>
            <a:endParaRPr lang="en-US" altLang="en-US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525">
              <a:defRPr sz="1900" b="1">
                <a:solidFill>
                  <a:schemeClr val="tx1"/>
                </a:solidFill>
                <a:latin typeface="Arial" charset="0"/>
              </a:defRPr>
            </a:lvl1pPr>
            <a:lvl2pPr marL="716130" indent="-275434" defTabSz="913525">
              <a:defRPr sz="1900" b="1">
                <a:solidFill>
                  <a:schemeClr val="tx1"/>
                </a:solidFill>
                <a:latin typeface="Arial" charset="0"/>
              </a:defRPr>
            </a:lvl2pPr>
            <a:lvl3pPr marL="110173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3pPr>
            <a:lvl4pPr marL="1542433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4pPr>
            <a:lvl5pPr marL="198312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5pPr>
            <a:lvl6pPr marL="242382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6pPr>
            <a:lvl7pPr marL="286451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7pPr>
            <a:lvl8pPr marL="330521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8pPr>
            <a:lvl9pPr marL="374590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FF613E7C-44CA-4BEF-84F6-E6DA5BACD6F1}" type="slidenum">
              <a:rPr lang="en-US" altLang="en-US" sz="1200" b="0">
                <a:solidFill>
                  <a:prstClr val="black"/>
                </a:solidFill>
                <a:latin typeface="Times New Roman" pitchFamily="18" charset="0"/>
              </a:rPr>
              <a:pPr/>
              <a:t>43</a:t>
            </a:fld>
            <a:endParaRPr lang="en-US" altLang="en-US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525">
              <a:defRPr sz="1900" b="1">
                <a:solidFill>
                  <a:schemeClr val="tx1"/>
                </a:solidFill>
                <a:latin typeface="Arial" charset="0"/>
              </a:defRPr>
            </a:lvl1pPr>
            <a:lvl2pPr marL="716130" indent="-275434" defTabSz="913525">
              <a:defRPr sz="1900" b="1">
                <a:solidFill>
                  <a:schemeClr val="tx1"/>
                </a:solidFill>
                <a:latin typeface="Arial" charset="0"/>
              </a:defRPr>
            </a:lvl2pPr>
            <a:lvl3pPr marL="110173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3pPr>
            <a:lvl4pPr marL="1542433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4pPr>
            <a:lvl5pPr marL="198312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5pPr>
            <a:lvl6pPr marL="242382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6pPr>
            <a:lvl7pPr marL="286451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7pPr>
            <a:lvl8pPr marL="330521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8pPr>
            <a:lvl9pPr marL="374590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A78F6365-8DA8-4378-A2D6-C4FA45047CAF}" type="slidenum">
              <a:rPr lang="en-US" altLang="en-US" sz="1200" b="0">
                <a:solidFill>
                  <a:prstClr val="black"/>
                </a:solidFill>
                <a:latin typeface="Times New Roman" pitchFamily="18" charset="0"/>
              </a:rPr>
              <a:pPr/>
              <a:t>44</a:t>
            </a:fld>
            <a:endParaRPr lang="en-US" altLang="en-US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525">
              <a:defRPr sz="1900" b="1">
                <a:solidFill>
                  <a:schemeClr val="tx1"/>
                </a:solidFill>
                <a:latin typeface="Arial" charset="0"/>
              </a:defRPr>
            </a:lvl1pPr>
            <a:lvl2pPr marL="716130" indent="-275434" defTabSz="913525">
              <a:defRPr sz="1900" b="1">
                <a:solidFill>
                  <a:schemeClr val="tx1"/>
                </a:solidFill>
                <a:latin typeface="Arial" charset="0"/>
              </a:defRPr>
            </a:lvl2pPr>
            <a:lvl3pPr marL="110173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3pPr>
            <a:lvl4pPr marL="1542433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4pPr>
            <a:lvl5pPr marL="198312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5pPr>
            <a:lvl6pPr marL="242382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6pPr>
            <a:lvl7pPr marL="286451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7pPr>
            <a:lvl8pPr marL="330521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8pPr>
            <a:lvl9pPr marL="374590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6048502C-47C5-4367-B9AD-D46DC5F361D6}" type="slidenum">
              <a:rPr lang="en-US" altLang="en-US" sz="1200" b="0">
                <a:solidFill>
                  <a:prstClr val="black"/>
                </a:solidFill>
                <a:latin typeface="Times New Roman" pitchFamily="18" charset="0"/>
              </a:rPr>
              <a:pPr/>
              <a:t>45</a:t>
            </a:fld>
            <a:endParaRPr lang="en-US" altLang="en-US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525">
              <a:defRPr sz="1900" b="1">
                <a:solidFill>
                  <a:schemeClr val="tx1"/>
                </a:solidFill>
                <a:latin typeface="Arial" charset="0"/>
              </a:defRPr>
            </a:lvl1pPr>
            <a:lvl2pPr marL="716130" indent="-275434" defTabSz="913525">
              <a:defRPr sz="1900" b="1">
                <a:solidFill>
                  <a:schemeClr val="tx1"/>
                </a:solidFill>
                <a:latin typeface="Arial" charset="0"/>
              </a:defRPr>
            </a:lvl2pPr>
            <a:lvl3pPr marL="110173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3pPr>
            <a:lvl4pPr marL="1542433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4pPr>
            <a:lvl5pPr marL="198312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5pPr>
            <a:lvl6pPr marL="242382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6pPr>
            <a:lvl7pPr marL="286451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7pPr>
            <a:lvl8pPr marL="330521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8pPr>
            <a:lvl9pPr marL="374590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5D712B9A-F13C-4E75-B06E-0FFD184DCED6}" type="slidenum">
              <a:rPr lang="en-US" altLang="en-US" sz="1200" b="0">
                <a:solidFill>
                  <a:prstClr val="black"/>
                </a:solidFill>
                <a:latin typeface="Times New Roman" pitchFamily="18" charset="0"/>
              </a:rPr>
              <a:pPr/>
              <a:t>46</a:t>
            </a:fld>
            <a:endParaRPr lang="en-US" altLang="en-US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525">
              <a:defRPr sz="1900" b="1">
                <a:solidFill>
                  <a:schemeClr val="tx1"/>
                </a:solidFill>
                <a:latin typeface="Arial" charset="0"/>
              </a:defRPr>
            </a:lvl1pPr>
            <a:lvl2pPr marL="716130" indent="-275434" defTabSz="913525">
              <a:defRPr sz="1900" b="1">
                <a:solidFill>
                  <a:schemeClr val="tx1"/>
                </a:solidFill>
                <a:latin typeface="Arial" charset="0"/>
              </a:defRPr>
            </a:lvl2pPr>
            <a:lvl3pPr marL="110173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3pPr>
            <a:lvl4pPr marL="1542433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4pPr>
            <a:lvl5pPr marL="198312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5pPr>
            <a:lvl6pPr marL="242382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6pPr>
            <a:lvl7pPr marL="286451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7pPr>
            <a:lvl8pPr marL="330521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8pPr>
            <a:lvl9pPr marL="374590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DFB3D595-9AAF-43D3-8198-AEE581603E33}" type="slidenum">
              <a:rPr lang="en-US" altLang="en-US" sz="1200" b="0">
                <a:solidFill>
                  <a:prstClr val="black"/>
                </a:solidFill>
                <a:latin typeface="Times New Roman" pitchFamily="18" charset="0"/>
              </a:rPr>
              <a:pPr/>
              <a:t>47</a:t>
            </a:fld>
            <a:endParaRPr lang="en-US" altLang="en-US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525">
              <a:defRPr sz="1900" b="1">
                <a:solidFill>
                  <a:schemeClr val="tx1"/>
                </a:solidFill>
                <a:latin typeface="Arial" charset="0"/>
              </a:defRPr>
            </a:lvl1pPr>
            <a:lvl2pPr marL="716130" indent="-275434" defTabSz="913525">
              <a:defRPr sz="1900" b="1">
                <a:solidFill>
                  <a:schemeClr val="tx1"/>
                </a:solidFill>
                <a:latin typeface="Arial" charset="0"/>
              </a:defRPr>
            </a:lvl2pPr>
            <a:lvl3pPr marL="110173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3pPr>
            <a:lvl4pPr marL="1542433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4pPr>
            <a:lvl5pPr marL="198312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5pPr>
            <a:lvl6pPr marL="242382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6pPr>
            <a:lvl7pPr marL="286451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7pPr>
            <a:lvl8pPr marL="330521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8pPr>
            <a:lvl9pPr marL="374590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7286EFF0-5196-49A3-994A-85526134D528}" type="slidenum">
              <a:rPr lang="en-US" altLang="en-US" sz="1200" b="0">
                <a:solidFill>
                  <a:prstClr val="black"/>
                </a:solidFill>
                <a:latin typeface="Times New Roman" pitchFamily="18" charset="0"/>
              </a:rPr>
              <a:pPr/>
              <a:t>48</a:t>
            </a:fld>
            <a:endParaRPr lang="en-US" altLang="en-US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525">
              <a:defRPr sz="1900" b="1">
                <a:solidFill>
                  <a:schemeClr val="tx1"/>
                </a:solidFill>
                <a:latin typeface="Arial" charset="0"/>
              </a:defRPr>
            </a:lvl1pPr>
            <a:lvl2pPr marL="716130" indent="-275434" defTabSz="913525">
              <a:defRPr sz="1900" b="1">
                <a:solidFill>
                  <a:schemeClr val="tx1"/>
                </a:solidFill>
                <a:latin typeface="Arial" charset="0"/>
              </a:defRPr>
            </a:lvl2pPr>
            <a:lvl3pPr marL="110173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3pPr>
            <a:lvl4pPr marL="1542433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4pPr>
            <a:lvl5pPr marL="198312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5pPr>
            <a:lvl6pPr marL="242382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6pPr>
            <a:lvl7pPr marL="286451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7pPr>
            <a:lvl8pPr marL="330521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8pPr>
            <a:lvl9pPr marL="374590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3D9CEBAE-0591-4B0E-B8AF-7A96CDA86221}" type="slidenum">
              <a:rPr lang="en-US" altLang="en-US" sz="1200" b="0">
                <a:solidFill>
                  <a:prstClr val="black"/>
                </a:solidFill>
                <a:latin typeface="Times New Roman" pitchFamily="18" charset="0"/>
              </a:rPr>
              <a:pPr/>
              <a:t>49</a:t>
            </a:fld>
            <a:endParaRPr lang="en-US" altLang="en-US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525"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16130" indent="-275434" defTabSz="913525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01738" indent="-220348" defTabSz="913525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542433" indent="-220348" defTabSz="913525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1983128" indent="-220348" defTabSz="913525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42382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86451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30521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74590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D43A5E4-9A44-49A0-A117-ADA719838723}" type="slidenum">
              <a:rPr lang="en-US" altLang="en-US" sz="1300" b="0">
                <a:latin typeface="Times New Roman" pitchFamily="18" charset="0"/>
              </a:rPr>
              <a:pPr/>
              <a:t>5</a:t>
            </a:fld>
            <a:endParaRPr lang="en-US" altLang="en-US" sz="1300" b="0">
              <a:latin typeface="Times New Roman" pitchFamily="18" charset="0"/>
            </a:endParaRPr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6815022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66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6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87">
              <a:defRPr sz="1900" b="1">
                <a:solidFill>
                  <a:schemeClr val="tx1"/>
                </a:solidFill>
                <a:latin typeface="Arial" charset="0"/>
              </a:defRPr>
            </a:lvl1pPr>
            <a:lvl2pPr marL="716130" indent="-275434" defTabSz="931887">
              <a:defRPr sz="1900" b="1">
                <a:solidFill>
                  <a:schemeClr val="tx1"/>
                </a:solidFill>
                <a:latin typeface="Arial" charset="0"/>
              </a:defRPr>
            </a:lvl2pPr>
            <a:lvl3pPr marL="1101738" indent="-220348" defTabSz="931887">
              <a:defRPr sz="1900" b="1">
                <a:solidFill>
                  <a:schemeClr val="tx1"/>
                </a:solidFill>
                <a:latin typeface="Arial" charset="0"/>
              </a:defRPr>
            </a:lvl3pPr>
            <a:lvl4pPr marL="1542433" indent="-220348" defTabSz="931887">
              <a:defRPr sz="1900" b="1">
                <a:solidFill>
                  <a:schemeClr val="tx1"/>
                </a:solidFill>
                <a:latin typeface="Arial" charset="0"/>
              </a:defRPr>
            </a:lvl4pPr>
            <a:lvl5pPr marL="1983128" indent="-220348" defTabSz="931887">
              <a:defRPr sz="1900" b="1">
                <a:solidFill>
                  <a:schemeClr val="tx1"/>
                </a:solidFill>
                <a:latin typeface="Arial" charset="0"/>
              </a:defRPr>
            </a:lvl5pPr>
            <a:lvl6pPr marL="2423823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6pPr>
            <a:lvl7pPr marL="2864518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7pPr>
            <a:lvl8pPr marL="3305213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8pPr>
            <a:lvl9pPr marL="3745908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BF5C5A7D-EB00-410D-9C12-8387170B2968}" type="slidenum">
              <a:rPr lang="en-US" sz="1000" b="0">
                <a:solidFill>
                  <a:srgbClr val="000000"/>
                </a:solidFill>
                <a:latin typeface="Times New Roman" pitchFamily="18" charset="0"/>
              </a:rPr>
              <a:pPr/>
              <a:t>50</a:t>
            </a:fld>
            <a:endParaRPr lang="en-US" sz="1000" b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76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7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87">
              <a:defRPr sz="1900" b="1">
                <a:solidFill>
                  <a:schemeClr val="tx1"/>
                </a:solidFill>
                <a:latin typeface="Arial" charset="0"/>
              </a:defRPr>
            </a:lvl1pPr>
            <a:lvl2pPr marL="716130" indent="-275434" defTabSz="931887">
              <a:defRPr sz="1900" b="1">
                <a:solidFill>
                  <a:schemeClr val="tx1"/>
                </a:solidFill>
                <a:latin typeface="Arial" charset="0"/>
              </a:defRPr>
            </a:lvl2pPr>
            <a:lvl3pPr marL="1101738" indent="-220348" defTabSz="931887">
              <a:defRPr sz="1900" b="1">
                <a:solidFill>
                  <a:schemeClr val="tx1"/>
                </a:solidFill>
                <a:latin typeface="Arial" charset="0"/>
              </a:defRPr>
            </a:lvl3pPr>
            <a:lvl4pPr marL="1542433" indent="-220348" defTabSz="931887">
              <a:defRPr sz="1900" b="1">
                <a:solidFill>
                  <a:schemeClr val="tx1"/>
                </a:solidFill>
                <a:latin typeface="Arial" charset="0"/>
              </a:defRPr>
            </a:lvl4pPr>
            <a:lvl5pPr marL="1983128" indent="-220348" defTabSz="931887">
              <a:defRPr sz="1900" b="1">
                <a:solidFill>
                  <a:schemeClr val="tx1"/>
                </a:solidFill>
                <a:latin typeface="Arial" charset="0"/>
              </a:defRPr>
            </a:lvl5pPr>
            <a:lvl6pPr marL="2423823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6pPr>
            <a:lvl7pPr marL="2864518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7pPr>
            <a:lvl8pPr marL="3305213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8pPr>
            <a:lvl9pPr marL="3745908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19F2AC6D-6B12-462D-82AE-3D9D413C04C4}" type="slidenum">
              <a:rPr lang="en-US" sz="1000" b="0">
                <a:solidFill>
                  <a:prstClr val="black"/>
                </a:solidFill>
                <a:latin typeface="Times New Roman" pitchFamily="18" charset="0"/>
              </a:rPr>
              <a:pPr/>
              <a:t>51</a:t>
            </a:fld>
            <a:endParaRPr lang="en-US" sz="1000" b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525">
              <a:defRPr sz="1900" b="1">
                <a:solidFill>
                  <a:schemeClr val="tx1"/>
                </a:solidFill>
                <a:latin typeface="Arial" charset="0"/>
              </a:defRPr>
            </a:lvl1pPr>
            <a:lvl2pPr marL="716130" indent="-275434" defTabSz="913525">
              <a:defRPr sz="1900" b="1">
                <a:solidFill>
                  <a:schemeClr val="tx1"/>
                </a:solidFill>
                <a:latin typeface="Arial" charset="0"/>
              </a:defRPr>
            </a:lvl2pPr>
            <a:lvl3pPr marL="110173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3pPr>
            <a:lvl4pPr marL="1542433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4pPr>
            <a:lvl5pPr marL="198312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5pPr>
            <a:lvl6pPr marL="242382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6pPr>
            <a:lvl7pPr marL="286451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7pPr>
            <a:lvl8pPr marL="330521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8pPr>
            <a:lvl9pPr marL="374590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A5D6711E-E031-4FFF-89A8-D4AC810C4F88}" type="slidenum">
              <a:rPr lang="en-US" altLang="en-US" sz="1200" b="0">
                <a:solidFill>
                  <a:prstClr val="black"/>
                </a:solidFill>
                <a:latin typeface="Times New Roman" pitchFamily="18" charset="0"/>
              </a:rPr>
              <a:pPr/>
              <a:t>52</a:t>
            </a:fld>
            <a:endParaRPr lang="en-US" altLang="en-US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525">
              <a:defRPr sz="1900" b="1">
                <a:solidFill>
                  <a:schemeClr val="tx1"/>
                </a:solidFill>
                <a:latin typeface="Arial" charset="0"/>
              </a:defRPr>
            </a:lvl1pPr>
            <a:lvl2pPr marL="716130" indent="-275434" defTabSz="913525">
              <a:defRPr sz="1900" b="1">
                <a:solidFill>
                  <a:schemeClr val="tx1"/>
                </a:solidFill>
                <a:latin typeface="Arial" charset="0"/>
              </a:defRPr>
            </a:lvl2pPr>
            <a:lvl3pPr marL="110173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3pPr>
            <a:lvl4pPr marL="1542433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4pPr>
            <a:lvl5pPr marL="198312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5pPr>
            <a:lvl6pPr marL="242382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6pPr>
            <a:lvl7pPr marL="286451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7pPr>
            <a:lvl8pPr marL="330521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8pPr>
            <a:lvl9pPr marL="374590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E188FF73-F83E-42D1-8160-2F55CF561AED}" type="slidenum">
              <a:rPr lang="en-US" altLang="en-US" sz="1200" b="0">
                <a:solidFill>
                  <a:prstClr val="black"/>
                </a:solidFill>
                <a:latin typeface="Times New Roman" pitchFamily="18" charset="0"/>
              </a:rPr>
              <a:pPr/>
              <a:t>53</a:t>
            </a:fld>
            <a:endParaRPr lang="en-US" altLang="en-US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525">
              <a:defRPr sz="1900" b="1">
                <a:solidFill>
                  <a:schemeClr val="tx1"/>
                </a:solidFill>
                <a:latin typeface="Arial" charset="0"/>
              </a:defRPr>
            </a:lvl1pPr>
            <a:lvl2pPr marL="716130" indent="-275434" defTabSz="913525">
              <a:defRPr sz="1900" b="1">
                <a:solidFill>
                  <a:schemeClr val="tx1"/>
                </a:solidFill>
                <a:latin typeface="Arial" charset="0"/>
              </a:defRPr>
            </a:lvl2pPr>
            <a:lvl3pPr marL="110173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3pPr>
            <a:lvl4pPr marL="1542433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4pPr>
            <a:lvl5pPr marL="198312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5pPr>
            <a:lvl6pPr marL="242382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6pPr>
            <a:lvl7pPr marL="286451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7pPr>
            <a:lvl8pPr marL="330521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8pPr>
            <a:lvl9pPr marL="374590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EF4C0E85-66A7-43DE-B88C-8DFB67085E16}" type="slidenum">
              <a:rPr lang="en-US" altLang="en-US" sz="1200" b="0">
                <a:solidFill>
                  <a:prstClr val="black"/>
                </a:solidFill>
                <a:latin typeface="Times New Roman" pitchFamily="18" charset="0"/>
              </a:rPr>
              <a:pPr/>
              <a:t>54</a:t>
            </a:fld>
            <a:endParaRPr lang="en-US" altLang="en-US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525">
              <a:defRPr sz="1900" b="1">
                <a:solidFill>
                  <a:schemeClr val="tx1"/>
                </a:solidFill>
                <a:latin typeface="Arial" charset="0"/>
              </a:defRPr>
            </a:lvl1pPr>
            <a:lvl2pPr marL="716130" indent="-275434" defTabSz="913525">
              <a:defRPr sz="1900" b="1">
                <a:solidFill>
                  <a:schemeClr val="tx1"/>
                </a:solidFill>
                <a:latin typeface="Arial" charset="0"/>
              </a:defRPr>
            </a:lvl2pPr>
            <a:lvl3pPr marL="110173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3pPr>
            <a:lvl4pPr marL="1542433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4pPr>
            <a:lvl5pPr marL="198312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5pPr>
            <a:lvl6pPr marL="242382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6pPr>
            <a:lvl7pPr marL="286451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7pPr>
            <a:lvl8pPr marL="330521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8pPr>
            <a:lvl9pPr marL="374590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99E57522-A980-4E9D-926C-3261345BC8FD}" type="slidenum">
              <a:rPr lang="en-US" altLang="en-US" sz="1200" b="0">
                <a:solidFill>
                  <a:prstClr val="black"/>
                </a:solidFill>
                <a:latin typeface="Times New Roman" pitchFamily="18" charset="0"/>
              </a:rPr>
              <a:pPr/>
              <a:t>55</a:t>
            </a:fld>
            <a:endParaRPr lang="en-US" altLang="en-US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994">
              <a:defRPr sz="1900" b="1">
                <a:solidFill>
                  <a:schemeClr val="tx1"/>
                </a:solidFill>
                <a:latin typeface="Arial" charset="0"/>
              </a:defRPr>
            </a:lvl1pPr>
            <a:lvl2pPr marL="716130" indent="-275434" defTabSz="911994">
              <a:defRPr sz="1900" b="1">
                <a:solidFill>
                  <a:schemeClr val="tx1"/>
                </a:solidFill>
                <a:latin typeface="Arial" charset="0"/>
              </a:defRPr>
            </a:lvl2pPr>
            <a:lvl3pPr marL="1101738" indent="-220348" defTabSz="911994">
              <a:defRPr sz="1900" b="1">
                <a:solidFill>
                  <a:schemeClr val="tx1"/>
                </a:solidFill>
                <a:latin typeface="Arial" charset="0"/>
              </a:defRPr>
            </a:lvl3pPr>
            <a:lvl4pPr marL="1542433" indent="-220348" defTabSz="911994">
              <a:defRPr sz="1900" b="1">
                <a:solidFill>
                  <a:schemeClr val="tx1"/>
                </a:solidFill>
                <a:latin typeface="Arial" charset="0"/>
              </a:defRPr>
            </a:lvl4pPr>
            <a:lvl5pPr marL="1983128" indent="-220348" defTabSz="911994">
              <a:defRPr sz="1900" b="1">
                <a:solidFill>
                  <a:schemeClr val="tx1"/>
                </a:solidFill>
                <a:latin typeface="Arial" charset="0"/>
              </a:defRPr>
            </a:lvl5pPr>
            <a:lvl6pPr marL="2423823" indent="-220348" algn="ctr" defTabSz="911994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6pPr>
            <a:lvl7pPr marL="2864518" indent="-220348" algn="ctr" defTabSz="911994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7pPr>
            <a:lvl8pPr marL="3305213" indent="-220348" algn="ctr" defTabSz="911994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8pPr>
            <a:lvl9pPr marL="3745908" indent="-220348" algn="ctr" defTabSz="911994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CD1C74C1-7A31-4410-916C-29A72200CD84}" type="slidenum">
              <a:rPr lang="en-US" altLang="en-US" sz="1200" b="0">
                <a:solidFill>
                  <a:prstClr val="black"/>
                </a:solidFill>
                <a:latin typeface="Times New Roman" pitchFamily="18" charset="0"/>
              </a:rPr>
              <a:pPr/>
              <a:t>56</a:t>
            </a:fld>
            <a:endParaRPr lang="en-US" altLang="en-US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525">
              <a:defRPr sz="1900" b="1">
                <a:solidFill>
                  <a:schemeClr val="tx1"/>
                </a:solidFill>
                <a:latin typeface="Arial" charset="0"/>
              </a:defRPr>
            </a:lvl1pPr>
            <a:lvl2pPr marL="716130" indent="-275434" defTabSz="913525">
              <a:defRPr sz="1900" b="1">
                <a:solidFill>
                  <a:schemeClr val="tx1"/>
                </a:solidFill>
                <a:latin typeface="Arial" charset="0"/>
              </a:defRPr>
            </a:lvl2pPr>
            <a:lvl3pPr marL="110173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3pPr>
            <a:lvl4pPr marL="1542433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4pPr>
            <a:lvl5pPr marL="198312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5pPr>
            <a:lvl6pPr marL="242382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6pPr>
            <a:lvl7pPr marL="286451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7pPr>
            <a:lvl8pPr marL="330521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8pPr>
            <a:lvl9pPr marL="374590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5C080943-07C9-4AF3-8F74-C2BCC20F68DD}" type="slidenum">
              <a:rPr lang="en-US" altLang="en-US" sz="1200" b="0">
                <a:solidFill>
                  <a:prstClr val="black"/>
                </a:solidFill>
                <a:latin typeface="Times New Roman" pitchFamily="18" charset="0"/>
              </a:rPr>
              <a:pPr/>
              <a:t>57</a:t>
            </a:fld>
            <a:endParaRPr lang="en-US" altLang="en-US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994">
              <a:defRPr sz="1900" b="1">
                <a:solidFill>
                  <a:schemeClr val="tx1"/>
                </a:solidFill>
                <a:latin typeface="Arial" charset="0"/>
              </a:defRPr>
            </a:lvl1pPr>
            <a:lvl2pPr marL="716130" indent="-275434" defTabSz="911994">
              <a:defRPr sz="1900" b="1">
                <a:solidFill>
                  <a:schemeClr val="tx1"/>
                </a:solidFill>
                <a:latin typeface="Arial" charset="0"/>
              </a:defRPr>
            </a:lvl2pPr>
            <a:lvl3pPr marL="1101738" indent="-220348" defTabSz="911994">
              <a:defRPr sz="1900" b="1">
                <a:solidFill>
                  <a:schemeClr val="tx1"/>
                </a:solidFill>
                <a:latin typeface="Arial" charset="0"/>
              </a:defRPr>
            </a:lvl3pPr>
            <a:lvl4pPr marL="1542433" indent="-220348" defTabSz="911994">
              <a:defRPr sz="1900" b="1">
                <a:solidFill>
                  <a:schemeClr val="tx1"/>
                </a:solidFill>
                <a:latin typeface="Arial" charset="0"/>
              </a:defRPr>
            </a:lvl4pPr>
            <a:lvl5pPr marL="1983128" indent="-220348" defTabSz="911994">
              <a:defRPr sz="1900" b="1">
                <a:solidFill>
                  <a:schemeClr val="tx1"/>
                </a:solidFill>
                <a:latin typeface="Arial" charset="0"/>
              </a:defRPr>
            </a:lvl5pPr>
            <a:lvl6pPr marL="2423823" indent="-220348" algn="ctr" defTabSz="911994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6pPr>
            <a:lvl7pPr marL="2864518" indent="-220348" algn="ctr" defTabSz="911994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7pPr>
            <a:lvl8pPr marL="3305213" indent="-220348" algn="ctr" defTabSz="911994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8pPr>
            <a:lvl9pPr marL="3745908" indent="-220348" algn="ctr" defTabSz="911994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9678A532-6E74-4984-A53A-FFF786BB674E}" type="slidenum">
              <a:rPr lang="en-US" altLang="en-US" sz="1200" b="0">
                <a:solidFill>
                  <a:prstClr val="black"/>
                </a:solidFill>
                <a:latin typeface="Times New Roman" pitchFamily="18" charset="0"/>
              </a:rPr>
              <a:pPr/>
              <a:t>58</a:t>
            </a:fld>
            <a:endParaRPr lang="en-US" altLang="en-US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525">
              <a:defRPr sz="1900" b="1">
                <a:solidFill>
                  <a:schemeClr val="tx1"/>
                </a:solidFill>
                <a:latin typeface="Arial" charset="0"/>
              </a:defRPr>
            </a:lvl1pPr>
            <a:lvl2pPr marL="716130" indent="-275434" defTabSz="913525">
              <a:defRPr sz="1900" b="1">
                <a:solidFill>
                  <a:schemeClr val="tx1"/>
                </a:solidFill>
                <a:latin typeface="Arial" charset="0"/>
              </a:defRPr>
            </a:lvl2pPr>
            <a:lvl3pPr marL="110173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3pPr>
            <a:lvl4pPr marL="1542433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4pPr>
            <a:lvl5pPr marL="198312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5pPr>
            <a:lvl6pPr marL="242382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6pPr>
            <a:lvl7pPr marL="286451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7pPr>
            <a:lvl8pPr marL="330521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8pPr>
            <a:lvl9pPr marL="374590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3D7BEAAC-CCD6-4454-BA6C-1B6D782FCE37}" type="slidenum">
              <a:rPr lang="en-US" altLang="en-US" sz="1200" b="0">
                <a:solidFill>
                  <a:prstClr val="black"/>
                </a:solidFill>
                <a:latin typeface="Times New Roman" pitchFamily="18" charset="0"/>
              </a:rPr>
              <a:pPr/>
              <a:t>59</a:t>
            </a:fld>
            <a:endParaRPr lang="en-US" altLang="en-US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9287" indent="-288187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52748" indent="-230549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13847" indent="-230549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74947" indent="-230549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36046" indent="-230549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97145" indent="-230549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58245" indent="-230549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919344" indent="-230549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1329DACA-AF29-419B-9B3D-FCD845569529}" type="slidenum">
              <a:rPr lang="en-US" altLang="en-US" sz="1300" b="0">
                <a:latin typeface="Times New Roman" pitchFamily="18" charset="0"/>
              </a:rPr>
              <a:pPr/>
              <a:t>6</a:t>
            </a:fld>
            <a:endParaRPr lang="en-US" altLang="en-US" sz="1300" b="0">
              <a:latin typeface="Times New Roman" pitchFamily="18" charset="0"/>
            </a:endParaRPr>
          </a:p>
        </p:txBody>
      </p:sp>
      <p:sp>
        <p:nvSpPr>
          <p:cNvPr id="65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158237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525">
              <a:defRPr sz="1900" b="1">
                <a:solidFill>
                  <a:schemeClr val="tx1"/>
                </a:solidFill>
                <a:latin typeface="Arial" charset="0"/>
              </a:defRPr>
            </a:lvl1pPr>
            <a:lvl2pPr marL="716130" indent="-275434" defTabSz="913525">
              <a:defRPr sz="1900" b="1">
                <a:solidFill>
                  <a:schemeClr val="tx1"/>
                </a:solidFill>
                <a:latin typeface="Arial" charset="0"/>
              </a:defRPr>
            </a:lvl2pPr>
            <a:lvl3pPr marL="110173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3pPr>
            <a:lvl4pPr marL="1542433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4pPr>
            <a:lvl5pPr marL="198312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5pPr>
            <a:lvl6pPr marL="242382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6pPr>
            <a:lvl7pPr marL="286451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7pPr>
            <a:lvl8pPr marL="330521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8pPr>
            <a:lvl9pPr marL="374590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ACACAD0E-4EE5-4CC9-A9A4-0D87A6AC9169}" type="slidenum">
              <a:rPr lang="en-US" altLang="en-US" sz="1200" b="0">
                <a:solidFill>
                  <a:prstClr val="black"/>
                </a:solidFill>
                <a:latin typeface="Times New Roman" pitchFamily="18" charset="0"/>
              </a:rPr>
              <a:pPr/>
              <a:t>60</a:t>
            </a:fld>
            <a:endParaRPr lang="en-US" altLang="en-US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525">
              <a:defRPr sz="1900" b="1">
                <a:solidFill>
                  <a:schemeClr val="tx1"/>
                </a:solidFill>
                <a:latin typeface="Arial" charset="0"/>
              </a:defRPr>
            </a:lvl1pPr>
            <a:lvl2pPr marL="716130" indent="-275434" defTabSz="913525">
              <a:defRPr sz="1900" b="1">
                <a:solidFill>
                  <a:schemeClr val="tx1"/>
                </a:solidFill>
                <a:latin typeface="Arial" charset="0"/>
              </a:defRPr>
            </a:lvl2pPr>
            <a:lvl3pPr marL="110173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3pPr>
            <a:lvl4pPr marL="1542433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4pPr>
            <a:lvl5pPr marL="198312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5pPr>
            <a:lvl6pPr marL="242382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6pPr>
            <a:lvl7pPr marL="286451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7pPr>
            <a:lvl8pPr marL="330521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8pPr>
            <a:lvl9pPr marL="374590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0A5BB2B8-4F3A-44D5-8FF4-DBE979A1E257}" type="slidenum">
              <a:rPr lang="en-US" altLang="en-US" sz="1200" b="0">
                <a:solidFill>
                  <a:prstClr val="black"/>
                </a:solidFill>
                <a:latin typeface="Times New Roman" pitchFamily="18" charset="0"/>
              </a:rPr>
              <a:pPr/>
              <a:t>61</a:t>
            </a:fld>
            <a:endParaRPr lang="en-US" altLang="en-US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105897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525">
              <a:defRPr sz="1900" b="1">
                <a:solidFill>
                  <a:schemeClr val="tx1"/>
                </a:solidFill>
                <a:latin typeface="Arial" charset="0"/>
              </a:defRPr>
            </a:lvl1pPr>
            <a:lvl2pPr marL="716130" indent="-275434" defTabSz="913525">
              <a:defRPr sz="1900" b="1">
                <a:solidFill>
                  <a:schemeClr val="tx1"/>
                </a:solidFill>
                <a:latin typeface="Arial" charset="0"/>
              </a:defRPr>
            </a:lvl2pPr>
            <a:lvl3pPr marL="110173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3pPr>
            <a:lvl4pPr marL="1542433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4pPr>
            <a:lvl5pPr marL="198312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5pPr>
            <a:lvl6pPr marL="242382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6pPr>
            <a:lvl7pPr marL="286451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7pPr>
            <a:lvl8pPr marL="330521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8pPr>
            <a:lvl9pPr marL="374590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4F3E1551-0D9A-4CBB-B9DE-A5FCCA483824}" type="slidenum">
              <a:rPr lang="en-US" altLang="en-US" sz="1200" b="0">
                <a:solidFill>
                  <a:prstClr val="black"/>
                </a:solidFill>
                <a:latin typeface="Times New Roman" pitchFamily="18" charset="0"/>
              </a:rPr>
              <a:pPr/>
              <a:t>62</a:t>
            </a:fld>
            <a:endParaRPr lang="en-US" altLang="en-US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6649509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525">
              <a:defRPr sz="1900" b="1">
                <a:solidFill>
                  <a:schemeClr val="tx1"/>
                </a:solidFill>
                <a:latin typeface="Arial" charset="0"/>
              </a:defRPr>
            </a:lvl1pPr>
            <a:lvl2pPr marL="716130" indent="-275434" defTabSz="913525">
              <a:defRPr sz="1900" b="1">
                <a:solidFill>
                  <a:schemeClr val="tx1"/>
                </a:solidFill>
                <a:latin typeface="Arial" charset="0"/>
              </a:defRPr>
            </a:lvl2pPr>
            <a:lvl3pPr marL="110173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3pPr>
            <a:lvl4pPr marL="1542433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4pPr>
            <a:lvl5pPr marL="198312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5pPr>
            <a:lvl6pPr marL="242382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6pPr>
            <a:lvl7pPr marL="286451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7pPr>
            <a:lvl8pPr marL="330521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8pPr>
            <a:lvl9pPr marL="374590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7756E861-101E-4B21-A191-962512BA106E}" type="slidenum">
              <a:rPr lang="en-US" altLang="en-US" sz="1200" b="0">
                <a:solidFill>
                  <a:prstClr val="black"/>
                </a:solidFill>
                <a:latin typeface="Times New Roman" pitchFamily="18" charset="0"/>
              </a:rPr>
              <a:pPr/>
              <a:t>63</a:t>
            </a:fld>
            <a:endParaRPr lang="en-US" altLang="en-US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97685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525">
              <a:defRPr sz="1900" b="1">
                <a:solidFill>
                  <a:schemeClr val="tx1"/>
                </a:solidFill>
                <a:latin typeface="Arial" charset="0"/>
              </a:defRPr>
            </a:lvl1pPr>
            <a:lvl2pPr marL="716130" indent="-275434" defTabSz="913525">
              <a:defRPr sz="1900" b="1">
                <a:solidFill>
                  <a:schemeClr val="tx1"/>
                </a:solidFill>
                <a:latin typeface="Arial" charset="0"/>
              </a:defRPr>
            </a:lvl2pPr>
            <a:lvl3pPr marL="110173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3pPr>
            <a:lvl4pPr marL="1542433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4pPr>
            <a:lvl5pPr marL="198312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5pPr>
            <a:lvl6pPr marL="242382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6pPr>
            <a:lvl7pPr marL="286451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7pPr>
            <a:lvl8pPr marL="330521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8pPr>
            <a:lvl9pPr marL="374590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B6DA8380-B006-4908-9FBE-453079F7C37A}" type="slidenum">
              <a:rPr lang="en-US" altLang="en-US" sz="1200" b="0">
                <a:solidFill>
                  <a:prstClr val="black"/>
                </a:solidFill>
                <a:latin typeface="Times New Roman" pitchFamily="18" charset="0"/>
              </a:rPr>
              <a:pPr/>
              <a:t>64</a:t>
            </a:fld>
            <a:endParaRPr lang="en-US" altLang="en-US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22812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525">
              <a:defRPr sz="1900" b="1">
                <a:solidFill>
                  <a:schemeClr val="tx1"/>
                </a:solidFill>
                <a:latin typeface="Arial" charset="0"/>
              </a:defRPr>
            </a:lvl1pPr>
            <a:lvl2pPr marL="716130" indent="-275434" defTabSz="913525">
              <a:defRPr sz="1900" b="1">
                <a:solidFill>
                  <a:schemeClr val="tx1"/>
                </a:solidFill>
                <a:latin typeface="Arial" charset="0"/>
              </a:defRPr>
            </a:lvl2pPr>
            <a:lvl3pPr marL="110173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3pPr>
            <a:lvl4pPr marL="1542433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4pPr>
            <a:lvl5pPr marL="198312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5pPr>
            <a:lvl6pPr marL="242382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6pPr>
            <a:lvl7pPr marL="286451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7pPr>
            <a:lvl8pPr marL="330521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8pPr>
            <a:lvl9pPr marL="374590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CD64ACCA-1455-4F5B-B6E8-91B2702EC948}" type="slidenum">
              <a:rPr lang="en-US" altLang="en-US" sz="1200" b="0">
                <a:solidFill>
                  <a:prstClr val="black"/>
                </a:solidFill>
                <a:latin typeface="Times New Roman" pitchFamily="18" charset="0"/>
              </a:rPr>
              <a:pPr/>
              <a:t>65</a:t>
            </a:fld>
            <a:endParaRPr lang="en-US" altLang="en-US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9795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525">
              <a:defRPr sz="1900" b="1">
                <a:solidFill>
                  <a:schemeClr val="tx1"/>
                </a:solidFill>
                <a:latin typeface="Arial" charset="0"/>
              </a:defRPr>
            </a:lvl1pPr>
            <a:lvl2pPr marL="716130" indent="-275434" defTabSz="913525">
              <a:defRPr sz="1900" b="1">
                <a:solidFill>
                  <a:schemeClr val="tx1"/>
                </a:solidFill>
                <a:latin typeface="Arial" charset="0"/>
              </a:defRPr>
            </a:lvl2pPr>
            <a:lvl3pPr marL="110173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3pPr>
            <a:lvl4pPr marL="1542433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4pPr>
            <a:lvl5pPr marL="198312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5pPr>
            <a:lvl6pPr marL="242382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6pPr>
            <a:lvl7pPr marL="286451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7pPr>
            <a:lvl8pPr marL="330521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8pPr>
            <a:lvl9pPr marL="374590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219C6874-996A-40B0-8535-259C36693275}" type="slidenum">
              <a:rPr lang="en-US" altLang="en-US" sz="1200" b="0">
                <a:solidFill>
                  <a:prstClr val="black"/>
                </a:solidFill>
                <a:latin typeface="Times New Roman" pitchFamily="18" charset="0"/>
              </a:rPr>
              <a:pPr/>
              <a:t>66</a:t>
            </a:fld>
            <a:endParaRPr lang="en-US" altLang="en-US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8211320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525">
              <a:defRPr sz="1900" b="1">
                <a:solidFill>
                  <a:schemeClr val="tx1"/>
                </a:solidFill>
                <a:latin typeface="Arial" charset="0"/>
              </a:defRPr>
            </a:lvl1pPr>
            <a:lvl2pPr marL="716130" indent="-275434" defTabSz="913525">
              <a:defRPr sz="1900" b="1">
                <a:solidFill>
                  <a:schemeClr val="tx1"/>
                </a:solidFill>
                <a:latin typeface="Arial" charset="0"/>
              </a:defRPr>
            </a:lvl2pPr>
            <a:lvl3pPr marL="110173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3pPr>
            <a:lvl4pPr marL="1542433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4pPr>
            <a:lvl5pPr marL="198312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5pPr>
            <a:lvl6pPr marL="242382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6pPr>
            <a:lvl7pPr marL="286451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7pPr>
            <a:lvl8pPr marL="330521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8pPr>
            <a:lvl9pPr marL="374590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A91EF1F2-025B-4007-A0D4-6E287C937CD0}" type="slidenum">
              <a:rPr lang="en-US" altLang="en-US" sz="1200" b="0">
                <a:solidFill>
                  <a:prstClr val="black"/>
                </a:solidFill>
                <a:latin typeface="Times New Roman" pitchFamily="18" charset="0"/>
              </a:rPr>
              <a:pPr/>
              <a:t>67</a:t>
            </a:fld>
            <a:endParaRPr lang="en-US" altLang="en-US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5430438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525">
              <a:defRPr sz="1900" b="1">
                <a:solidFill>
                  <a:schemeClr val="tx1"/>
                </a:solidFill>
                <a:latin typeface="Arial" charset="0"/>
              </a:defRPr>
            </a:lvl1pPr>
            <a:lvl2pPr marL="716130" indent="-275434" defTabSz="913525">
              <a:defRPr sz="1900" b="1">
                <a:solidFill>
                  <a:schemeClr val="tx1"/>
                </a:solidFill>
                <a:latin typeface="Arial" charset="0"/>
              </a:defRPr>
            </a:lvl2pPr>
            <a:lvl3pPr marL="110173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3pPr>
            <a:lvl4pPr marL="1542433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4pPr>
            <a:lvl5pPr marL="198312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5pPr>
            <a:lvl6pPr marL="242382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6pPr>
            <a:lvl7pPr marL="286451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7pPr>
            <a:lvl8pPr marL="330521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8pPr>
            <a:lvl9pPr marL="374590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87B9872A-F6A5-47CD-B41A-49A4FE530602}" type="slidenum">
              <a:rPr lang="en-US" altLang="en-US" sz="1200" b="0">
                <a:solidFill>
                  <a:prstClr val="black"/>
                </a:solidFill>
                <a:latin typeface="Times New Roman" pitchFamily="18" charset="0"/>
              </a:rPr>
              <a:pPr/>
              <a:t>68</a:t>
            </a:fld>
            <a:endParaRPr lang="en-US" altLang="en-US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3831568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525">
              <a:defRPr sz="1900" b="1">
                <a:solidFill>
                  <a:schemeClr val="tx1"/>
                </a:solidFill>
                <a:latin typeface="Arial" charset="0"/>
              </a:defRPr>
            </a:lvl1pPr>
            <a:lvl2pPr marL="716130" indent="-275434" defTabSz="913525">
              <a:defRPr sz="1900" b="1">
                <a:solidFill>
                  <a:schemeClr val="tx1"/>
                </a:solidFill>
                <a:latin typeface="Arial" charset="0"/>
              </a:defRPr>
            </a:lvl2pPr>
            <a:lvl3pPr marL="110173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3pPr>
            <a:lvl4pPr marL="1542433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4pPr>
            <a:lvl5pPr marL="198312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5pPr>
            <a:lvl6pPr marL="242382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6pPr>
            <a:lvl7pPr marL="286451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7pPr>
            <a:lvl8pPr marL="330521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8pPr>
            <a:lvl9pPr marL="374590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87B9872A-F6A5-47CD-B41A-49A4FE530602}" type="slidenum">
              <a:rPr lang="en-US" altLang="en-US" sz="1200" b="0">
                <a:solidFill>
                  <a:prstClr val="black"/>
                </a:solidFill>
                <a:latin typeface="Times New Roman" pitchFamily="18" charset="0"/>
              </a:rPr>
              <a:pPr/>
              <a:t>69</a:t>
            </a:fld>
            <a:endParaRPr lang="en-US" altLang="en-US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14695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9287" indent="-288187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52748" indent="-230549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13847" indent="-230549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74947" indent="-230549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36046" indent="-230549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97145" indent="-230549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58245" indent="-230549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919344" indent="-230549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D0B78CCC-1289-4257-93D2-321510E14F0E}" type="slidenum">
              <a:rPr lang="en-US" altLang="en-US" sz="1300" b="0">
                <a:latin typeface="Times New Roman" pitchFamily="18" charset="0"/>
              </a:rPr>
              <a:pPr/>
              <a:t>7</a:t>
            </a:fld>
            <a:endParaRPr lang="en-US" altLang="en-US" sz="1300" b="0">
              <a:latin typeface="Times New Roman" pitchFamily="18" charset="0"/>
            </a:endParaRPr>
          </a:p>
        </p:txBody>
      </p:sp>
      <p:sp>
        <p:nvSpPr>
          <p:cNvPr id="65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2704281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525">
              <a:defRPr sz="1900" b="1">
                <a:solidFill>
                  <a:schemeClr val="tx1"/>
                </a:solidFill>
                <a:latin typeface="Arial" charset="0"/>
              </a:defRPr>
            </a:lvl1pPr>
            <a:lvl2pPr marL="716130" indent="-275434" defTabSz="913525">
              <a:defRPr sz="1900" b="1">
                <a:solidFill>
                  <a:schemeClr val="tx1"/>
                </a:solidFill>
                <a:latin typeface="Arial" charset="0"/>
              </a:defRPr>
            </a:lvl2pPr>
            <a:lvl3pPr marL="110173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3pPr>
            <a:lvl4pPr marL="1542433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4pPr>
            <a:lvl5pPr marL="198312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5pPr>
            <a:lvl6pPr marL="242382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6pPr>
            <a:lvl7pPr marL="286451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7pPr>
            <a:lvl8pPr marL="330521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8pPr>
            <a:lvl9pPr marL="374590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D13A91A5-E3B1-4C83-BFB0-64ADA532A9AC}" type="slidenum">
              <a:rPr lang="en-US" altLang="en-US" sz="1200" b="0">
                <a:solidFill>
                  <a:prstClr val="black"/>
                </a:solidFill>
                <a:latin typeface="Times New Roman" pitchFamily="18" charset="0"/>
              </a:rPr>
              <a:pPr/>
              <a:t>70</a:t>
            </a:fld>
            <a:endParaRPr lang="en-US" altLang="en-US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18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4553778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525">
              <a:defRPr sz="1900" b="1">
                <a:solidFill>
                  <a:schemeClr val="tx1"/>
                </a:solidFill>
                <a:latin typeface="Arial" charset="0"/>
              </a:defRPr>
            </a:lvl1pPr>
            <a:lvl2pPr marL="716130" indent="-275434" defTabSz="913525">
              <a:defRPr sz="1900" b="1">
                <a:solidFill>
                  <a:schemeClr val="tx1"/>
                </a:solidFill>
                <a:latin typeface="Arial" charset="0"/>
              </a:defRPr>
            </a:lvl2pPr>
            <a:lvl3pPr marL="110173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3pPr>
            <a:lvl4pPr marL="1542433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4pPr>
            <a:lvl5pPr marL="198312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5pPr>
            <a:lvl6pPr marL="242382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6pPr>
            <a:lvl7pPr marL="286451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7pPr>
            <a:lvl8pPr marL="330521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8pPr>
            <a:lvl9pPr marL="374590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54B998C4-E3E3-4520-A753-E68A59F63A14}" type="slidenum">
              <a:rPr lang="en-US" altLang="en-US" sz="1200" b="0">
                <a:solidFill>
                  <a:prstClr val="black"/>
                </a:solidFill>
                <a:latin typeface="Times New Roman" pitchFamily="18" charset="0"/>
              </a:rPr>
              <a:pPr/>
              <a:t>71</a:t>
            </a:fld>
            <a:endParaRPr lang="en-US" altLang="en-US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42251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525">
              <a:defRPr sz="1900" b="1">
                <a:solidFill>
                  <a:schemeClr val="tx1"/>
                </a:solidFill>
                <a:latin typeface="Arial" charset="0"/>
              </a:defRPr>
            </a:lvl1pPr>
            <a:lvl2pPr marL="716130" indent="-275434" defTabSz="913525">
              <a:defRPr sz="1900" b="1">
                <a:solidFill>
                  <a:schemeClr val="tx1"/>
                </a:solidFill>
                <a:latin typeface="Arial" charset="0"/>
              </a:defRPr>
            </a:lvl2pPr>
            <a:lvl3pPr marL="110173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3pPr>
            <a:lvl4pPr marL="1542433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4pPr>
            <a:lvl5pPr marL="198312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5pPr>
            <a:lvl6pPr marL="242382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6pPr>
            <a:lvl7pPr marL="286451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7pPr>
            <a:lvl8pPr marL="330521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8pPr>
            <a:lvl9pPr marL="374590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73220573-AFA1-43DE-B30A-0F0AA5E31BF9}" type="slidenum">
              <a:rPr lang="en-US" altLang="en-US" sz="1200" b="0">
                <a:solidFill>
                  <a:prstClr val="black"/>
                </a:solidFill>
                <a:latin typeface="Times New Roman" pitchFamily="18" charset="0"/>
              </a:rPr>
              <a:pPr/>
              <a:t>72</a:t>
            </a:fld>
            <a:endParaRPr lang="en-US" altLang="en-US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6407448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525">
              <a:defRPr sz="1900" b="1">
                <a:solidFill>
                  <a:schemeClr val="tx1"/>
                </a:solidFill>
                <a:latin typeface="Arial" charset="0"/>
              </a:defRPr>
            </a:lvl1pPr>
            <a:lvl2pPr marL="716130" indent="-275434" defTabSz="913525">
              <a:defRPr sz="1900" b="1">
                <a:solidFill>
                  <a:schemeClr val="tx1"/>
                </a:solidFill>
                <a:latin typeface="Arial" charset="0"/>
              </a:defRPr>
            </a:lvl2pPr>
            <a:lvl3pPr marL="110173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3pPr>
            <a:lvl4pPr marL="1542433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4pPr>
            <a:lvl5pPr marL="198312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5pPr>
            <a:lvl6pPr marL="242382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6pPr>
            <a:lvl7pPr marL="286451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7pPr>
            <a:lvl8pPr marL="330521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8pPr>
            <a:lvl9pPr marL="374590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66C9AE48-3456-4356-8836-044225B672BB}" type="slidenum">
              <a:rPr lang="en-US" altLang="en-US" sz="1200" b="0">
                <a:solidFill>
                  <a:prstClr val="black"/>
                </a:solidFill>
                <a:latin typeface="Times New Roman" pitchFamily="18" charset="0"/>
              </a:rPr>
              <a:pPr/>
              <a:t>73</a:t>
            </a:fld>
            <a:endParaRPr lang="en-US" altLang="en-US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1859677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525">
              <a:defRPr sz="1900" b="1">
                <a:solidFill>
                  <a:schemeClr val="tx1"/>
                </a:solidFill>
                <a:latin typeface="Arial" charset="0"/>
              </a:defRPr>
            </a:lvl1pPr>
            <a:lvl2pPr marL="716130" indent="-275434" defTabSz="913525">
              <a:defRPr sz="1900" b="1">
                <a:solidFill>
                  <a:schemeClr val="tx1"/>
                </a:solidFill>
                <a:latin typeface="Arial" charset="0"/>
              </a:defRPr>
            </a:lvl2pPr>
            <a:lvl3pPr marL="110173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3pPr>
            <a:lvl4pPr marL="1542433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4pPr>
            <a:lvl5pPr marL="198312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5pPr>
            <a:lvl6pPr marL="242382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6pPr>
            <a:lvl7pPr marL="286451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7pPr>
            <a:lvl8pPr marL="330521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8pPr>
            <a:lvl9pPr marL="374590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C7BADB34-D3FB-434E-82F6-754F08002613}" type="slidenum">
              <a:rPr lang="en-US" altLang="en-US" sz="1200" b="0">
                <a:solidFill>
                  <a:prstClr val="black"/>
                </a:solidFill>
                <a:latin typeface="Times New Roman" pitchFamily="18" charset="0"/>
              </a:rPr>
              <a:pPr/>
              <a:t>74</a:t>
            </a:fld>
            <a:endParaRPr lang="en-US" altLang="en-US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6279556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525">
              <a:defRPr sz="1900" b="1">
                <a:solidFill>
                  <a:schemeClr val="tx1"/>
                </a:solidFill>
                <a:latin typeface="Arial" charset="0"/>
              </a:defRPr>
            </a:lvl1pPr>
            <a:lvl2pPr marL="716130" indent="-275434" defTabSz="913525">
              <a:defRPr sz="1900" b="1">
                <a:solidFill>
                  <a:schemeClr val="tx1"/>
                </a:solidFill>
                <a:latin typeface="Arial" charset="0"/>
              </a:defRPr>
            </a:lvl2pPr>
            <a:lvl3pPr marL="110173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3pPr>
            <a:lvl4pPr marL="1542433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4pPr>
            <a:lvl5pPr marL="198312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5pPr>
            <a:lvl6pPr marL="242382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6pPr>
            <a:lvl7pPr marL="286451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7pPr>
            <a:lvl8pPr marL="330521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8pPr>
            <a:lvl9pPr marL="374590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8EEF4BE3-3865-4CD9-9CEE-B4C3EE48215E}" type="slidenum">
              <a:rPr lang="en-US" altLang="en-US" sz="1200" b="0">
                <a:solidFill>
                  <a:prstClr val="black"/>
                </a:solidFill>
                <a:latin typeface="Times New Roman" pitchFamily="18" charset="0"/>
              </a:rPr>
              <a:pPr/>
              <a:t>75</a:t>
            </a:fld>
            <a:endParaRPr lang="en-US" altLang="en-US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599553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525">
              <a:defRPr sz="1900" b="1">
                <a:solidFill>
                  <a:schemeClr val="tx1"/>
                </a:solidFill>
                <a:latin typeface="Arial" charset="0"/>
              </a:defRPr>
            </a:lvl1pPr>
            <a:lvl2pPr marL="716130" indent="-275434" defTabSz="913525">
              <a:defRPr sz="1900" b="1">
                <a:solidFill>
                  <a:schemeClr val="tx1"/>
                </a:solidFill>
                <a:latin typeface="Arial" charset="0"/>
              </a:defRPr>
            </a:lvl2pPr>
            <a:lvl3pPr marL="110173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3pPr>
            <a:lvl4pPr marL="1542433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4pPr>
            <a:lvl5pPr marL="198312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5pPr>
            <a:lvl6pPr marL="242382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6pPr>
            <a:lvl7pPr marL="286451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7pPr>
            <a:lvl8pPr marL="330521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8pPr>
            <a:lvl9pPr marL="374590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C5531F4A-164C-4C76-9914-10E60EE8948F}" type="slidenum">
              <a:rPr lang="en-US" altLang="en-US" sz="1200" b="0">
                <a:solidFill>
                  <a:prstClr val="black"/>
                </a:solidFill>
                <a:latin typeface="Times New Roman" pitchFamily="18" charset="0"/>
              </a:rPr>
              <a:pPr/>
              <a:t>76</a:t>
            </a:fld>
            <a:endParaRPr lang="en-US" altLang="en-US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67712710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525">
              <a:defRPr sz="1900" b="1">
                <a:solidFill>
                  <a:schemeClr val="tx1"/>
                </a:solidFill>
                <a:latin typeface="Arial" charset="0"/>
              </a:defRPr>
            </a:lvl1pPr>
            <a:lvl2pPr marL="716130" indent="-275434" defTabSz="913525">
              <a:defRPr sz="1900" b="1">
                <a:solidFill>
                  <a:schemeClr val="tx1"/>
                </a:solidFill>
                <a:latin typeface="Arial" charset="0"/>
              </a:defRPr>
            </a:lvl2pPr>
            <a:lvl3pPr marL="110173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3pPr>
            <a:lvl4pPr marL="1542433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4pPr>
            <a:lvl5pPr marL="198312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5pPr>
            <a:lvl6pPr marL="242382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6pPr>
            <a:lvl7pPr marL="286451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7pPr>
            <a:lvl8pPr marL="330521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8pPr>
            <a:lvl9pPr marL="374590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144F721D-29BD-44A6-B441-777AC3212B7D}" type="slidenum">
              <a:rPr lang="en-US" altLang="en-US" sz="1200" b="0">
                <a:solidFill>
                  <a:prstClr val="black"/>
                </a:solidFill>
                <a:latin typeface="Times New Roman" pitchFamily="18" charset="0"/>
              </a:rPr>
              <a:pPr/>
              <a:t>77</a:t>
            </a:fld>
            <a:endParaRPr lang="en-US" altLang="en-US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63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9550746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525">
              <a:defRPr sz="1900" b="1">
                <a:solidFill>
                  <a:schemeClr val="tx1"/>
                </a:solidFill>
                <a:latin typeface="Arial" charset="0"/>
              </a:defRPr>
            </a:lvl1pPr>
            <a:lvl2pPr marL="716130" indent="-275434" defTabSz="913525">
              <a:defRPr sz="1900" b="1">
                <a:solidFill>
                  <a:schemeClr val="tx1"/>
                </a:solidFill>
                <a:latin typeface="Arial" charset="0"/>
              </a:defRPr>
            </a:lvl2pPr>
            <a:lvl3pPr marL="110173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3pPr>
            <a:lvl4pPr marL="1542433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4pPr>
            <a:lvl5pPr marL="198312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5pPr>
            <a:lvl6pPr marL="242382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6pPr>
            <a:lvl7pPr marL="286451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7pPr>
            <a:lvl8pPr marL="330521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8pPr>
            <a:lvl9pPr marL="374590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144F721D-29BD-44A6-B441-777AC3212B7D}" type="slidenum">
              <a:rPr lang="en-US" altLang="en-US" sz="1200" b="0">
                <a:solidFill>
                  <a:prstClr val="black"/>
                </a:solidFill>
                <a:latin typeface="Times New Roman" pitchFamily="18" charset="0"/>
              </a:rPr>
              <a:pPr/>
              <a:t>78</a:t>
            </a:fld>
            <a:endParaRPr lang="en-US" altLang="en-US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63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72946526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525">
              <a:defRPr sz="1900" b="1">
                <a:solidFill>
                  <a:schemeClr val="tx1"/>
                </a:solidFill>
                <a:latin typeface="Arial" charset="0"/>
              </a:defRPr>
            </a:lvl1pPr>
            <a:lvl2pPr marL="716130" indent="-275434" defTabSz="913525">
              <a:defRPr sz="1900" b="1">
                <a:solidFill>
                  <a:schemeClr val="tx1"/>
                </a:solidFill>
                <a:latin typeface="Arial" charset="0"/>
              </a:defRPr>
            </a:lvl2pPr>
            <a:lvl3pPr marL="110173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3pPr>
            <a:lvl4pPr marL="1542433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4pPr>
            <a:lvl5pPr marL="198312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5pPr>
            <a:lvl6pPr marL="242382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6pPr>
            <a:lvl7pPr marL="286451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7pPr>
            <a:lvl8pPr marL="330521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8pPr>
            <a:lvl9pPr marL="374590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144F721D-29BD-44A6-B441-777AC3212B7D}" type="slidenum">
              <a:rPr lang="en-US" altLang="en-US" sz="1200" b="0">
                <a:solidFill>
                  <a:prstClr val="black"/>
                </a:solidFill>
                <a:latin typeface="Times New Roman" pitchFamily="18" charset="0"/>
              </a:rPr>
              <a:pPr/>
              <a:t>79</a:t>
            </a:fld>
            <a:endParaRPr lang="en-US" altLang="en-US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63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92748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525"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16130" indent="-275434" defTabSz="913525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01738" indent="-220348" defTabSz="913525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542433" indent="-220348" defTabSz="913525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1983128" indent="-220348" defTabSz="913525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42382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86451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30521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74590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D596BD9-7A4D-46B1-A25F-F1E73B11D1D4}" type="slidenum">
              <a:rPr lang="en-US" altLang="en-US" sz="1300" b="0">
                <a:latin typeface="Times New Roman" pitchFamily="18" charset="0"/>
              </a:rPr>
              <a:pPr/>
              <a:t>8</a:t>
            </a:fld>
            <a:endParaRPr lang="en-US" altLang="en-US" sz="1300" b="0">
              <a:latin typeface="Times New Roman" pitchFamily="18" charset="0"/>
            </a:endParaRPr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0053169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525">
              <a:defRPr sz="1900" b="1">
                <a:solidFill>
                  <a:schemeClr val="tx1"/>
                </a:solidFill>
                <a:latin typeface="Arial" charset="0"/>
              </a:defRPr>
            </a:lvl1pPr>
            <a:lvl2pPr marL="716130" indent="-275434" defTabSz="913525">
              <a:defRPr sz="1900" b="1">
                <a:solidFill>
                  <a:schemeClr val="tx1"/>
                </a:solidFill>
                <a:latin typeface="Arial" charset="0"/>
              </a:defRPr>
            </a:lvl2pPr>
            <a:lvl3pPr marL="110173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3pPr>
            <a:lvl4pPr marL="1542433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4pPr>
            <a:lvl5pPr marL="198312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5pPr>
            <a:lvl6pPr marL="242382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6pPr>
            <a:lvl7pPr marL="286451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7pPr>
            <a:lvl8pPr marL="330521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8pPr>
            <a:lvl9pPr marL="374590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144F721D-29BD-44A6-B441-777AC3212B7D}" type="slidenum">
              <a:rPr lang="en-US" altLang="en-US" sz="1200" b="0">
                <a:solidFill>
                  <a:prstClr val="black"/>
                </a:solidFill>
                <a:latin typeface="Times New Roman" pitchFamily="18" charset="0"/>
              </a:rPr>
              <a:pPr/>
              <a:t>80</a:t>
            </a:fld>
            <a:endParaRPr lang="en-US" altLang="en-US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63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8999119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525">
              <a:defRPr sz="1900" b="1">
                <a:solidFill>
                  <a:schemeClr val="tx1"/>
                </a:solidFill>
                <a:latin typeface="Arial" charset="0"/>
              </a:defRPr>
            </a:lvl1pPr>
            <a:lvl2pPr marL="716130" indent="-275434" defTabSz="913525">
              <a:defRPr sz="1900" b="1">
                <a:solidFill>
                  <a:schemeClr val="tx1"/>
                </a:solidFill>
                <a:latin typeface="Arial" charset="0"/>
              </a:defRPr>
            </a:lvl2pPr>
            <a:lvl3pPr marL="110173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3pPr>
            <a:lvl4pPr marL="1542433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4pPr>
            <a:lvl5pPr marL="198312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5pPr>
            <a:lvl6pPr marL="242382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6pPr>
            <a:lvl7pPr marL="286451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7pPr>
            <a:lvl8pPr marL="330521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8pPr>
            <a:lvl9pPr marL="374590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144F721D-29BD-44A6-B441-777AC3212B7D}" type="slidenum">
              <a:rPr lang="en-US" altLang="en-US" sz="1200" b="0">
                <a:solidFill>
                  <a:prstClr val="black"/>
                </a:solidFill>
                <a:latin typeface="Times New Roman" pitchFamily="18" charset="0"/>
              </a:rPr>
              <a:pPr/>
              <a:t>81</a:t>
            </a:fld>
            <a:endParaRPr lang="en-US" altLang="en-US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63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90463708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525">
              <a:defRPr sz="1900" b="1">
                <a:solidFill>
                  <a:schemeClr val="tx1"/>
                </a:solidFill>
                <a:latin typeface="Arial" charset="0"/>
              </a:defRPr>
            </a:lvl1pPr>
            <a:lvl2pPr marL="716130" indent="-275434" defTabSz="913525">
              <a:defRPr sz="1900" b="1">
                <a:solidFill>
                  <a:schemeClr val="tx1"/>
                </a:solidFill>
                <a:latin typeface="Arial" charset="0"/>
              </a:defRPr>
            </a:lvl2pPr>
            <a:lvl3pPr marL="110173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3pPr>
            <a:lvl4pPr marL="1542433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4pPr>
            <a:lvl5pPr marL="198312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5pPr>
            <a:lvl6pPr marL="242382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6pPr>
            <a:lvl7pPr marL="286451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7pPr>
            <a:lvl8pPr marL="330521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8pPr>
            <a:lvl9pPr marL="374590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144F721D-29BD-44A6-B441-777AC3212B7D}" type="slidenum">
              <a:rPr lang="en-US" altLang="en-US" sz="1200" b="0">
                <a:solidFill>
                  <a:prstClr val="black"/>
                </a:solidFill>
                <a:latin typeface="Times New Roman" pitchFamily="18" charset="0"/>
              </a:rPr>
              <a:pPr/>
              <a:t>82</a:t>
            </a:fld>
            <a:endParaRPr lang="en-US" altLang="en-US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63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62379888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525">
              <a:defRPr sz="1900" b="1">
                <a:solidFill>
                  <a:schemeClr val="tx1"/>
                </a:solidFill>
                <a:latin typeface="Arial" charset="0"/>
              </a:defRPr>
            </a:lvl1pPr>
            <a:lvl2pPr marL="716130" indent="-275434" defTabSz="913525">
              <a:defRPr sz="1900" b="1">
                <a:solidFill>
                  <a:schemeClr val="tx1"/>
                </a:solidFill>
                <a:latin typeface="Arial" charset="0"/>
              </a:defRPr>
            </a:lvl2pPr>
            <a:lvl3pPr marL="110173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3pPr>
            <a:lvl4pPr marL="1542433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4pPr>
            <a:lvl5pPr marL="198312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5pPr>
            <a:lvl6pPr marL="242382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6pPr>
            <a:lvl7pPr marL="286451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7pPr>
            <a:lvl8pPr marL="330521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8pPr>
            <a:lvl9pPr marL="374590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144F721D-29BD-44A6-B441-777AC3212B7D}" type="slidenum">
              <a:rPr lang="en-US" altLang="en-US" sz="1200" b="0">
                <a:solidFill>
                  <a:prstClr val="black"/>
                </a:solidFill>
                <a:latin typeface="Times New Roman" pitchFamily="18" charset="0"/>
              </a:rPr>
              <a:pPr/>
              <a:t>83</a:t>
            </a:fld>
            <a:endParaRPr lang="en-US" altLang="en-US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63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4153498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525">
              <a:defRPr sz="1900" b="1">
                <a:solidFill>
                  <a:schemeClr val="tx1"/>
                </a:solidFill>
                <a:latin typeface="Arial" charset="0"/>
              </a:defRPr>
            </a:lvl1pPr>
            <a:lvl2pPr marL="716130" indent="-275434" defTabSz="913525">
              <a:defRPr sz="1900" b="1">
                <a:solidFill>
                  <a:schemeClr val="tx1"/>
                </a:solidFill>
                <a:latin typeface="Arial" charset="0"/>
              </a:defRPr>
            </a:lvl2pPr>
            <a:lvl3pPr marL="110173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3pPr>
            <a:lvl4pPr marL="1542433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4pPr>
            <a:lvl5pPr marL="198312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5pPr>
            <a:lvl6pPr marL="242382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6pPr>
            <a:lvl7pPr marL="286451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7pPr>
            <a:lvl8pPr marL="330521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8pPr>
            <a:lvl9pPr marL="374590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144F721D-29BD-44A6-B441-777AC3212B7D}" type="slidenum">
              <a:rPr lang="en-US" altLang="en-US" sz="1200" b="0">
                <a:solidFill>
                  <a:prstClr val="black"/>
                </a:solidFill>
                <a:latin typeface="Times New Roman" pitchFamily="18" charset="0"/>
              </a:rPr>
              <a:pPr/>
              <a:t>84</a:t>
            </a:fld>
            <a:endParaRPr lang="en-US" altLang="en-US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63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46421002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525">
              <a:defRPr sz="1900" b="1">
                <a:solidFill>
                  <a:schemeClr val="tx1"/>
                </a:solidFill>
                <a:latin typeface="Arial" charset="0"/>
              </a:defRPr>
            </a:lvl1pPr>
            <a:lvl2pPr marL="716130" indent="-275434" defTabSz="913525">
              <a:defRPr sz="1900" b="1">
                <a:solidFill>
                  <a:schemeClr val="tx1"/>
                </a:solidFill>
                <a:latin typeface="Arial" charset="0"/>
              </a:defRPr>
            </a:lvl2pPr>
            <a:lvl3pPr marL="110173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3pPr>
            <a:lvl4pPr marL="1542433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4pPr>
            <a:lvl5pPr marL="198312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5pPr>
            <a:lvl6pPr marL="242382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6pPr>
            <a:lvl7pPr marL="286451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7pPr>
            <a:lvl8pPr marL="330521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8pPr>
            <a:lvl9pPr marL="374590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EF2A64C7-DA42-4D50-ADE4-9AAE812F8719}" type="slidenum">
              <a:rPr lang="en-US" altLang="en-US" sz="1200" b="0">
                <a:solidFill>
                  <a:prstClr val="black"/>
                </a:solidFill>
                <a:latin typeface="Times New Roman" pitchFamily="18" charset="0"/>
              </a:rPr>
              <a:pPr/>
              <a:t>85</a:t>
            </a:fld>
            <a:endParaRPr lang="en-US" altLang="en-US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8200" cy="3486150"/>
          </a:xfrm>
          <a:ln/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43078966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525">
              <a:defRPr sz="1900" b="1">
                <a:solidFill>
                  <a:schemeClr val="tx1"/>
                </a:solidFill>
                <a:latin typeface="Arial" charset="0"/>
              </a:defRPr>
            </a:lvl1pPr>
            <a:lvl2pPr marL="716130" indent="-275434" defTabSz="913525">
              <a:defRPr sz="1900" b="1">
                <a:solidFill>
                  <a:schemeClr val="tx1"/>
                </a:solidFill>
                <a:latin typeface="Arial" charset="0"/>
              </a:defRPr>
            </a:lvl2pPr>
            <a:lvl3pPr marL="110173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3pPr>
            <a:lvl4pPr marL="1542433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4pPr>
            <a:lvl5pPr marL="198312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5pPr>
            <a:lvl6pPr marL="242382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6pPr>
            <a:lvl7pPr marL="286451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7pPr>
            <a:lvl8pPr marL="330521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8pPr>
            <a:lvl9pPr marL="374590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F8B7B92F-EEB3-4070-84ED-48FE2C132B95}" type="slidenum">
              <a:rPr lang="en-US" altLang="en-US" sz="1200" b="0">
                <a:solidFill>
                  <a:prstClr val="black"/>
                </a:solidFill>
                <a:latin typeface="Times New Roman" pitchFamily="18" charset="0"/>
              </a:rPr>
              <a:pPr/>
              <a:t>86</a:t>
            </a:fld>
            <a:endParaRPr lang="en-US" altLang="en-US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8200" cy="3486150"/>
          </a:xfrm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48097514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525">
              <a:defRPr sz="1900" b="1">
                <a:solidFill>
                  <a:schemeClr val="tx1"/>
                </a:solidFill>
                <a:latin typeface="Arial" charset="0"/>
              </a:defRPr>
            </a:lvl1pPr>
            <a:lvl2pPr marL="716130" indent="-275434" defTabSz="913525">
              <a:defRPr sz="1900" b="1">
                <a:solidFill>
                  <a:schemeClr val="tx1"/>
                </a:solidFill>
                <a:latin typeface="Arial" charset="0"/>
              </a:defRPr>
            </a:lvl2pPr>
            <a:lvl3pPr marL="110173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3pPr>
            <a:lvl4pPr marL="1542433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4pPr>
            <a:lvl5pPr marL="198312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5pPr>
            <a:lvl6pPr marL="242382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6pPr>
            <a:lvl7pPr marL="286451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7pPr>
            <a:lvl8pPr marL="330521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8pPr>
            <a:lvl9pPr marL="374590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8F3EE15A-2E2D-4AF1-BD01-1B441021AC1F}" type="slidenum">
              <a:rPr lang="en-US" altLang="en-US" sz="1200" b="0">
                <a:solidFill>
                  <a:prstClr val="black"/>
                </a:solidFill>
                <a:latin typeface="Times New Roman" pitchFamily="18" charset="0"/>
              </a:rPr>
              <a:pPr/>
              <a:t>87</a:t>
            </a:fld>
            <a:endParaRPr lang="en-US" altLang="en-US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8200" cy="3486150"/>
          </a:xfrm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48048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525">
              <a:defRPr sz="1900" b="1">
                <a:solidFill>
                  <a:schemeClr val="tx1"/>
                </a:solidFill>
                <a:latin typeface="Arial" charset="0"/>
              </a:defRPr>
            </a:lvl1pPr>
            <a:lvl2pPr marL="716130" indent="-275434" defTabSz="913525">
              <a:defRPr sz="1900" b="1">
                <a:solidFill>
                  <a:schemeClr val="tx1"/>
                </a:solidFill>
                <a:latin typeface="Arial" charset="0"/>
              </a:defRPr>
            </a:lvl2pPr>
            <a:lvl3pPr marL="110173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3pPr>
            <a:lvl4pPr marL="1542433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4pPr>
            <a:lvl5pPr marL="198312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5pPr>
            <a:lvl6pPr marL="242382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6pPr>
            <a:lvl7pPr marL="286451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7pPr>
            <a:lvl8pPr marL="330521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8pPr>
            <a:lvl9pPr marL="374590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7905AC16-BF05-442F-A394-835F55C37D48}" type="slidenum">
              <a:rPr lang="en-US" altLang="en-US" sz="1200" b="0">
                <a:solidFill>
                  <a:prstClr val="black"/>
                </a:solidFill>
                <a:latin typeface="Times New Roman" pitchFamily="18" charset="0"/>
              </a:rPr>
              <a:pPr/>
              <a:t>88</a:t>
            </a:fld>
            <a:endParaRPr lang="en-US" altLang="en-US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8200" cy="3486150"/>
          </a:xfrm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07678921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525">
              <a:defRPr sz="1900" b="1">
                <a:solidFill>
                  <a:schemeClr val="tx1"/>
                </a:solidFill>
                <a:latin typeface="Arial" charset="0"/>
              </a:defRPr>
            </a:lvl1pPr>
            <a:lvl2pPr marL="716130" indent="-275434" defTabSz="913525">
              <a:defRPr sz="1900" b="1">
                <a:solidFill>
                  <a:schemeClr val="tx1"/>
                </a:solidFill>
                <a:latin typeface="Arial" charset="0"/>
              </a:defRPr>
            </a:lvl2pPr>
            <a:lvl3pPr marL="110173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3pPr>
            <a:lvl4pPr marL="1542433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4pPr>
            <a:lvl5pPr marL="198312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5pPr>
            <a:lvl6pPr marL="242382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6pPr>
            <a:lvl7pPr marL="286451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7pPr>
            <a:lvl8pPr marL="330521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8pPr>
            <a:lvl9pPr marL="374590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D713486E-BF58-4E0E-9550-229294E749AC}" type="slidenum">
              <a:rPr lang="en-US" altLang="en-US" sz="1200" b="0">
                <a:solidFill>
                  <a:prstClr val="black"/>
                </a:solidFill>
                <a:latin typeface="Times New Roman" pitchFamily="18" charset="0"/>
              </a:rPr>
              <a:pPr/>
              <a:t>89</a:t>
            </a:fld>
            <a:endParaRPr lang="en-US" altLang="en-US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30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8200" cy="3486150"/>
          </a:xfrm>
          <a:ln/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94314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14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1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87">
              <a:defRPr sz="1900" b="1">
                <a:solidFill>
                  <a:schemeClr val="tx1"/>
                </a:solidFill>
                <a:latin typeface="Arial" pitchFamily="34" charset="0"/>
              </a:defRPr>
            </a:lvl1pPr>
            <a:lvl2pPr marL="716130" indent="-275434" defTabSz="931887">
              <a:defRPr sz="1900" b="1">
                <a:solidFill>
                  <a:schemeClr val="tx1"/>
                </a:solidFill>
                <a:latin typeface="Arial" pitchFamily="34" charset="0"/>
              </a:defRPr>
            </a:lvl2pPr>
            <a:lvl3pPr marL="1101738" indent="-220348" defTabSz="931887">
              <a:defRPr sz="1900" b="1">
                <a:solidFill>
                  <a:schemeClr val="tx1"/>
                </a:solidFill>
                <a:latin typeface="Arial" pitchFamily="34" charset="0"/>
              </a:defRPr>
            </a:lvl3pPr>
            <a:lvl4pPr marL="1542433" indent="-220348" defTabSz="931887">
              <a:defRPr sz="1900" b="1">
                <a:solidFill>
                  <a:schemeClr val="tx1"/>
                </a:solidFill>
                <a:latin typeface="Arial" pitchFamily="34" charset="0"/>
              </a:defRPr>
            </a:lvl4pPr>
            <a:lvl5pPr marL="1983128" indent="-220348" defTabSz="931887">
              <a:defRPr sz="1900" b="1">
                <a:solidFill>
                  <a:schemeClr val="tx1"/>
                </a:solidFill>
                <a:latin typeface="Arial" pitchFamily="34" charset="0"/>
              </a:defRPr>
            </a:lvl5pPr>
            <a:lvl6pPr marL="2423823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6pPr>
            <a:lvl7pPr marL="2864518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7pPr>
            <a:lvl8pPr marL="3305213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8pPr>
            <a:lvl9pPr marL="3745908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5CED275-923A-4C96-B851-8109E32711FE}" type="slidenum">
              <a:rPr lang="en-US" sz="1000" b="0">
                <a:latin typeface="Times New Roman" pitchFamily="18" charset="0"/>
              </a:rPr>
              <a:pPr/>
              <a:t>9</a:t>
            </a:fld>
            <a:endParaRPr lang="en-US" sz="1000" b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720522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525">
              <a:defRPr sz="1900" b="1">
                <a:solidFill>
                  <a:schemeClr val="tx1"/>
                </a:solidFill>
                <a:latin typeface="Arial" charset="0"/>
              </a:defRPr>
            </a:lvl1pPr>
            <a:lvl2pPr marL="716130" indent="-275434" defTabSz="913525">
              <a:defRPr sz="1900" b="1">
                <a:solidFill>
                  <a:schemeClr val="tx1"/>
                </a:solidFill>
                <a:latin typeface="Arial" charset="0"/>
              </a:defRPr>
            </a:lvl2pPr>
            <a:lvl3pPr marL="110173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3pPr>
            <a:lvl4pPr marL="1542433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4pPr>
            <a:lvl5pPr marL="198312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5pPr>
            <a:lvl6pPr marL="242382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6pPr>
            <a:lvl7pPr marL="286451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7pPr>
            <a:lvl8pPr marL="330521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8pPr>
            <a:lvl9pPr marL="374590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70E1086F-485A-4D16-9381-1546BD2A0952}" type="slidenum">
              <a:rPr lang="en-US" altLang="en-US" sz="1200" b="0">
                <a:solidFill>
                  <a:prstClr val="black"/>
                </a:solidFill>
                <a:latin typeface="Times New Roman" pitchFamily="18" charset="0"/>
              </a:rPr>
              <a:pPr/>
              <a:t>90</a:t>
            </a:fld>
            <a:endParaRPr lang="en-US" altLang="en-US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63057679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525">
              <a:defRPr sz="1900" b="1">
                <a:solidFill>
                  <a:schemeClr val="tx1"/>
                </a:solidFill>
                <a:latin typeface="Arial" charset="0"/>
              </a:defRPr>
            </a:lvl1pPr>
            <a:lvl2pPr marL="716130" indent="-275434" defTabSz="913525">
              <a:defRPr sz="1900" b="1">
                <a:solidFill>
                  <a:schemeClr val="tx1"/>
                </a:solidFill>
                <a:latin typeface="Arial" charset="0"/>
              </a:defRPr>
            </a:lvl2pPr>
            <a:lvl3pPr marL="110173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3pPr>
            <a:lvl4pPr marL="1542433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4pPr>
            <a:lvl5pPr marL="198312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5pPr>
            <a:lvl6pPr marL="242382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6pPr>
            <a:lvl7pPr marL="286451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7pPr>
            <a:lvl8pPr marL="330521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8pPr>
            <a:lvl9pPr marL="374590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A5802217-0B95-45C6-8CC6-8E8C7D2938B7}" type="slidenum">
              <a:rPr lang="en-US" altLang="en-US" sz="1200" b="0">
                <a:solidFill>
                  <a:prstClr val="black"/>
                </a:solidFill>
                <a:latin typeface="Times New Roman" pitchFamily="18" charset="0"/>
              </a:rPr>
              <a:pPr/>
              <a:t>91</a:t>
            </a:fld>
            <a:endParaRPr lang="en-US" altLang="en-US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52704748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525">
              <a:defRPr sz="1900" b="1">
                <a:solidFill>
                  <a:schemeClr val="tx1"/>
                </a:solidFill>
                <a:latin typeface="Arial" charset="0"/>
              </a:defRPr>
            </a:lvl1pPr>
            <a:lvl2pPr marL="716130" indent="-275434" defTabSz="913525">
              <a:defRPr sz="1900" b="1">
                <a:solidFill>
                  <a:schemeClr val="tx1"/>
                </a:solidFill>
                <a:latin typeface="Arial" charset="0"/>
              </a:defRPr>
            </a:lvl2pPr>
            <a:lvl3pPr marL="110173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3pPr>
            <a:lvl4pPr marL="1542433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4pPr>
            <a:lvl5pPr marL="198312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5pPr>
            <a:lvl6pPr marL="242382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6pPr>
            <a:lvl7pPr marL="286451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7pPr>
            <a:lvl8pPr marL="330521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8pPr>
            <a:lvl9pPr marL="374590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22D6A19A-0F51-44F6-853A-22620103292F}" type="slidenum">
              <a:rPr lang="en-US" altLang="en-US" sz="1200" b="0">
                <a:solidFill>
                  <a:prstClr val="black"/>
                </a:solidFill>
                <a:latin typeface="Times New Roman" pitchFamily="18" charset="0"/>
              </a:rPr>
              <a:pPr/>
              <a:t>92</a:t>
            </a:fld>
            <a:endParaRPr lang="en-US" altLang="en-US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65635153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525">
              <a:defRPr sz="1900" b="1">
                <a:solidFill>
                  <a:schemeClr val="tx1"/>
                </a:solidFill>
                <a:latin typeface="Arial" charset="0"/>
              </a:defRPr>
            </a:lvl1pPr>
            <a:lvl2pPr marL="716130" indent="-275434" defTabSz="913525">
              <a:defRPr sz="1900" b="1">
                <a:solidFill>
                  <a:schemeClr val="tx1"/>
                </a:solidFill>
                <a:latin typeface="Arial" charset="0"/>
              </a:defRPr>
            </a:lvl2pPr>
            <a:lvl3pPr marL="110173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3pPr>
            <a:lvl4pPr marL="1542433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4pPr>
            <a:lvl5pPr marL="198312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5pPr>
            <a:lvl6pPr marL="242382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6pPr>
            <a:lvl7pPr marL="286451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7pPr>
            <a:lvl8pPr marL="330521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8pPr>
            <a:lvl9pPr marL="374590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7738217F-950B-470B-B50B-D0C021FA3BF3}" type="slidenum">
              <a:rPr lang="en-US" altLang="en-US" sz="1200" b="0">
                <a:solidFill>
                  <a:prstClr val="black"/>
                </a:solidFill>
                <a:latin typeface="Times New Roman" pitchFamily="18" charset="0"/>
              </a:rPr>
              <a:pPr/>
              <a:t>93</a:t>
            </a:fld>
            <a:endParaRPr lang="en-US" altLang="en-US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06176491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525">
              <a:defRPr sz="1900" b="1">
                <a:solidFill>
                  <a:schemeClr val="tx1"/>
                </a:solidFill>
                <a:latin typeface="Arial" charset="0"/>
              </a:defRPr>
            </a:lvl1pPr>
            <a:lvl2pPr marL="716130" indent="-275434" defTabSz="913525">
              <a:defRPr sz="1900" b="1">
                <a:solidFill>
                  <a:schemeClr val="tx1"/>
                </a:solidFill>
                <a:latin typeface="Arial" charset="0"/>
              </a:defRPr>
            </a:lvl2pPr>
            <a:lvl3pPr marL="110173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3pPr>
            <a:lvl4pPr marL="1542433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4pPr>
            <a:lvl5pPr marL="198312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5pPr>
            <a:lvl6pPr marL="242382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6pPr>
            <a:lvl7pPr marL="286451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7pPr>
            <a:lvl8pPr marL="330521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8pPr>
            <a:lvl9pPr marL="374590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47038C3E-1330-4777-B360-8F1C3B4887A8}" type="slidenum">
              <a:rPr lang="en-US" altLang="en-US" sz="1200" b="0">
                <a:solidFill>
                  <a:prstClr val="black"/>
                </a:solidFill>
                <a:latin typeface="Times New Roman" pitchFamily="18" charset="0"/>
              </a:rPr>
              <a:pPr/>
              <a:t>94</a:t>
            </a:fld>
            <a:endParaRPr lang="en-US" altLang="en-US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72243050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525">
              <a:defRPr sz="1900" b="1">
                <a:solidFill>
                  <a:schemeClr val="tx1"/>
                </a:solidFill>
                <a:latin typeface="Arial" charset="0"/>
              </a:defRPr>
            </a:lvl1pPr>
            <a:lvl2pPr marL="716130" indent="-275434" defTabSz="913525">
              <a:defRPr sz="1900" b="1">
                <a:solidFill>
                  <a:schemeClr val="tx1"/>
                </a:solidFill>
                <a:latin typeface="Arial" charset="0"/>
              </a:defRPr>
            </a:lvl2pPr>
            <a:lvl3pPr marL="110173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3pPr>
            <a:lvl4pPr marL="1542433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4pPr>
            <a:lvl5pPr marL="1983128" indent="-220348" defTabSz="913525">
              <a:defRPr sz="1900" b="1">
                <a:solidFill>
                  <a:schemeClr val="tx1"/>
                </a:solidFill>
                <a:latin typeface="Arial" charset="0"/>
              </a:defRPr>
            </a:lvl5pPr>
            <a:lvl6pPr marL="242382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6pPr>
            <a:lvl7pPr marL="286451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7pPr>
            <a:lvl8pPr marL="3305213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8pPr>
            <a:lvl9pPr marL="3745908" indent="-220348" algn="ctr" defTabSz="91352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1420B999-ED16-4E77-8B69-84923A5D23E9}" type="slidenum">
              <a:rPr lang="en-US" altLang="en-US" sz="1200" b="0">
                <a:solidFill>
                  <a:prstClr val="black"/>
                </a:solidFill>
                <a:latin typeface="Times New Roman" pitchFamily="18" charset="0"/>
              </a:rPr>
              <a:pPr/>
              <a:t>95</a:t>
            </a:fld>
            <a:endParaRPr lang="en-US" altLang="en-US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76095475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16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1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87">
              <a:defRPr sz="1900" b="1">
                <a:solidFill>
                  <a:schemeClr val="tx1"/>
                </a:solidFill>
                <a:latin typeface="Arial" charset="0"/>
              </a:defRPr>
            </a:lvl1pPr>
            <a:lvl2pPr marL="716130" indent="-275434" defTabSz="931887">
              <a:defRPr sz="1900" b="1">
                <a:solidFill>
                  <a:schemeClr val="tx1"/>
                </a:solidFill>
                <a:latin typeface="Arial" charset="0"/>
              </a:defRPr>
            </a:lvl2pPr>
            <a:lvl3pPr marL="1101738" indent="-220348" defTabSz="931887">
              <a:defRPr sz="1900" b="1">
                <a:solidFill>
                  <a:schemeClr val="tx1"/>
                </a:solidFill>
                <a:latin typeface="Arial" charset="0"/>
              </a:defRPr>
            </a:lvl3pPr>
            <a:lvl4pPr marL="1542433" indent="-220348" defTabSz="931887">
              <a:defRPr sz="1900" b="1">
                <a:solidFill>
                  <a:schemeClr val="tx1"/>
                </a:solidFill>
                <a:latin typeface="Arial" charset="0"/>
              </a:defRPr>
            </a:lvl4pPr>
            <a:lvl5pPr marL="1983128" indent="-220348" defTabSz="931887">
              <a:defRPr sz="1900" b="1">
                <a:solidFill>
                  <a:schemeClr val="tx1"/>
                </a:solidFill>
                <a:latin typeface="Arial" charset="0"/>
              </a:defRPr>
            </a:lvl5pPr>
            <a:lvl6pPr marL="2423823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6pPr>
            <a:lvl7pPr marL="2864518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7pPr>
            <a:lvl8pPr marL="3305213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8pPr>
            <a:lvl9pPr marL="3745908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E65B2B78-ACF1-4E11-8049-E97BFB904A8F}" type="slidenum">
              <a:rPr lang="en-US" sz="1000" b="0">
                <a:solidFill>
                  <a:prstClr val="black"/>
                </a:solidFill>
                <a:latin typeface="Times New Roman" pitchFamily="18" charset="0"/>
              </a:rPr>
              <a:pPr/>
              <a:t>96</a:t>
            </a:fld>
            <a:endParaRPr lang="en-US" sz="1000" b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266020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87">
              <a:defRPr sz="1900" b="1">
                <a:solidFill>
                  <a:schemeClr val="tx1"/>
                </a:solidFill>
                <a:latin typeface="Arial" charset="0"/>
              </a:defRPr>
            </a:lvl1pPr>
            <a:lvl2pPr marL="716130" indent="-275434" defTabSz="931887">
              <a:defRPr sz="1900" b="1">
                <a:solidFill>
                  <a:schemeClr val="tx1"/>
                </a:solidFill>
                <a:latin typeface="Arial" charset="0"/>
              </a:defRPr>
            </a:lvl2pPr>
            <a:lvl3pPr marL="1101738" indent="-220348" defTabSz="931887">
              <a:defRPr sz="1900" b="1">
                <a:solidFill>
                  <a:schemeClr val="tx1"/>
                </a:solidFill>
                <a:latin typeface="Arial" charset="0"/>
              </a:defRPr>
            </a:lvl3pPr>
            <a:lvl4pPr marL="1542433" indent="-220348" defTabSz="931887">
              <a:defRPr sz="1900" b="1">
                <a:solidFill>
                  <a:schemeClr val="tx1"/>
                </a:solidFill>
                <a:latin typeface="Arial" charset="0"/>
              </a:defRPr>
            </a:lvl4pPr>
            <a:lvl5pPr marL="1983128" indent="-220348" defTabSz="931887">
              <a:defRPr sz="1900" b="1">
                <a:solidFill>
                  <a:schemeClr val="tx1"/>
                </a:solidFill>
                <a:latin typeface="Arial" charset="0"/>
              </a:defRPr>
            </a:lvl5pPr>
            <a:lvl6pPr marL="2423823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6pPr>
            <a:lvl7pPr marL="2864518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7pPr>
            <a:lvl8pPr marL="3305213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8pPr>
            <a:lvl9pPr marL="3745908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CFDC9B29-5870-4AE6-976C-B44EBF0A076F}" type="slidenum">
              <a:rPr lang="en-US" sz="1000" b="0">
                <a:solidFill>
                  <a:prstClr val="black"/>
                </a:solidFill>
                <a:latin typeface="Times New Roman" pitchFamily="18" charset="0"/>
              </a:rPr>
              <a:pPr/>
              <a:t>97</a:t>
            </a:fld>
            <a:endParaRPr lang="en-US" sz="10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42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3450"/>
          </a:xfrm>
          <a:ln/>
        </p:spPr>
      </p:sp>
      <p:sp>
        <p:nvSpPr>
          <p:cNvPr id="242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40852233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37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3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87">
              <a:defRPr sz="1900" b="1">
                <a:solidFill>
                  <a:schemeClr val="tx1"/>
                </a:solidFill>
                <a:latin typeface="Arial" charset="0"/>
              </a:defRPr>
            </a:lvl1pPr>
            <a:lvl2pPr marL="716130" indent="-275434" defTabSz="931887">
              <a:defRPr sz="1900" b="1">
                <a:solidFill>
                  <a:schemeClr val="tx1"/>
                </a:solidFill>
                <a:latin typeface="Arial" charset="0"/>
              </a:defRPr>
            </a:lvl2pPr>
            <a:lvl3pPr marL="1101738" indent="-220348" defTabSz="931887">
              <a:defRPr sz="1900" b="1">
                <a:solidFill>
                  <a:schemeClr val="tx1"/>
                </a:solidFill>
                <a:latin typeface="Arial" charset="0"/>
              </a:defRPr>
            </a:lvl3pPr>
            <a:lvl4pPr marL="1542433" indent="-220348" defTabSz="931887">
              <a:defRPr sz="1900" b="1">
                <a:solidFill>
                  <a:schemeClr val="tx1"/>
                </a:solidFill>
                <a:latin typeface="Arial" charset="0"/>
              </a:defRPr>
            </a:lvl4pPr>
            <a:lvl5pPr marL="1983128" indent="-220348" defTabSz="931887">
              <a:defRPr sz="1900" b="1">
                <a:solidFill>
                  <a:schemeClr val="tx1"/>
                </a:solidFill>
                <a:latin typeface="Arial" charset="0"/>
              </a:defRPr>
            </a:lvl5pPr>
            <a:lvl6pPr marL="2423823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6pPr>
            <a:lvl7pPr marL="2864518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7pPr>
            <a:lvl8pPr marL="3305213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8pPr>
            <a:lvl9pPr marL="3745908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28D6CF94-B11F-4FE2-BEE9-342038E60EE5}" type="slidenum">
              <a:rPr lang="en-US" sz="1000" b="0">
                <a:solidFill>
                  <a:prstClr val="black"/>
                </a:solidFill>
                <a:latin typeface="Times New Roman" pitchFamily="18" charset="0"/>
              </a:rPr>
              <a:pPr/>
              <a:t>98</a:t>
            </a:fld>
            <a:endParaRPr lang="en-US" sz="1000" b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453661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47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4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87">
              <a:defRPr sz="1900" b="1">
                <a:solidFill>
                  <a:schemeClr val="tx1"/>
                </a:solidFill>
                <a:latin typeface="Arial" charset="0"/>
              </a:defRPr>
            </a:lvl1pPr>
            <a:lvl2pPr marL="716130" indent="-275434" defTabSz="931887">
              <a:defRPr sz="1900" b="1">
                <a:solidFill>
                  <a:schemeClr val="tx1"/>
                </a:solidFill>
                <a:latin typeface="Arial" charset="0"/>
              </a:defRPr>
            </a:lvl2pPr>
            <a:lvl3pPr marL="1101738" indent="-220348" defTabSz="931887">
              <a:defRPr sz="1900" b="1">
                <a:solidFill>
                  <a:schemeClr val="tx1"/>
                </a:solidFill>
                <a:latin typeface="Arial" charset="0"/>
              </a:defRPr>
            </a:lvl3pPr>
            <a:lvl4pPr marL="1542433" indent="-220348" defTabSz="931887">
              <a:defRPr sz="1900" b="1">
                <a:solidFill>
                  <a:schemeClr val="tx1"/>
                </a:solidFill>
                <a:latin typeface="Arial" charset="0"/>
              </a:defRPr>
            </a:lvl4pPr>
            <a:lvl5pPr marL="1983128" indent="-220348" defTabSz="931887">
              <a:defRPr sz="1900" b="1">
                <a:solidFill>
                  <a:schemeClr val="tx1"/>
                </a:solidFill>
                <a:latin typeface="Arial" charset="0"/>
              </a:defRPr>
            </a:lvl5pPr>
            <a:lvl6pPr marL="2423823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6pPr>
            <a:lvl7pPr marL="2864518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7pPr>
            <a:lvl8pPr marL="3305213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8pPr>
            <a:lvl9pPr marL="3745908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A6A82F2D-2F55-4FAD-8F65-314F5754D2FD}" type="slidenum">
              <a:rPr lang="en-US" sz="1000" b="0">
                <a:solidFill>
                  <a:prstClr val="black"/>
                </a:solidFill>
                <a:latin typeface="Times New Roman" pitchFamily="18" charset="0"/>
              </a:rPr>
              <a:pPr/>
              <a:t>99</a:t>
            </a:fld>
            <a:endParaRPr lang="en-US" sz="1000" b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205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34835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515398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0038" y="101600"/>
            <a:ext cx="2101850" cy="5461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4488" y="101600"/>
            <a:ext cx="6153150" cy="5461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75004"/>
      </p:ext>
    </p:extLst>
  </p:cSld>
  <p:clrMapOvr>
    <a:masterClrMapping/>
  </p:clrMapOvr>
  <p:transition spd="slow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1163" y="101600"/>
            <a:ext cx="6756400" cy="8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41313" y="1042988"/>
            <a:ext cx="8407400" cy="45085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321213684"/>
      </p:ext>
    </p:extLst>
  </p:cSld>
  <p:clrMapOvr>
    <a:masterClrMapping/>
  </p:clrMapOvr>
  <p:transition spd="slow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806338"/>
      </p:ext>
    </p:extLst>
  </p:cSld>
  <p:clrMapOvr>
    <a:masterClrMapping/>
  </p:clrMapOvr>
  <p:transition spd="med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106395"/>
      </p:ext>
    </p:extLst>
  </p:cSld>
  <p:clrMapOvr>
    <a:masterClrMapping/>
  </p:clrMapOvr>
  <p:transition spd="med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2311525"/>
      </p:ext>
    </p:extLst>
  </p:cSld>
  <p:clrMapOvr>
    <a:masterClrMapping/>
  </p:clrMapOvr>
  <p:transition spd="med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4196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4196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757427"/>
      </p:ext>
    </p:extLst>
  </p:cSld>
  <p:clrMapOvr>
    <a:masterClrMapping/>
  </p:clrMapOvr>
  <p:transition spd="med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6554333"/>
      </p:ext>
    </p:extLst>
  </p:cSld>
  <p:clrMapOvr>
    <a:masterClrMapping/>
  </p:clrMapOvr>
  <p:transition spd="med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3596037"/>
      </p:ext>
    </p:extLst>
  </p:cSld>
  <p:clrMapOvr>
    <a:masterClrMapping/>
  </p:clrMapOvr>
  <p:transition spd="med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5293147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367786"/>
      </p:ext>
    </p:extLst>
  </p:cSld>
  <p:clrMapOvr>
    <a:masterClrMapping/>
  </p:clrMapOvr>
  <p:transition spd="slow"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8210368"/>
      </p:ext>
    </p:extLst>
  </p:cSld>
  <p:clrMapOvr>
    <a:masterClrMapping/>
  </p:clrMapOvr>
  <p:transition spd="med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4075041"/>
      </p:ext>
    </p:extLst>
  </p:cSld>
  <p:clrMapOvr>
    <a:masterClrMapping/>
  </p:clrMapOvr>
  <p:transition spd="med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9326654"/>
      </p:ext>
    </p:extLst>
  </p:cSld>
  <p:clrMapOvr>
    <a:masterClrMapping/>
  </p:clrMapOvr>
  <p:transition spd="med"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4909999"/>
      </p:ext>
    </p:extLst>
  </p:cSld>
  <p:clrMapOvr>
    <a:masterClrMapping/>
  </p:clrMapOvr>
  <p:transition spd="med"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4925065"/>
      </p:ext>
    </p:extLst>
  </p:cSld>
  <p:clrMapOvr>
    <a:masterClrMapping/>
  </p:clrMapOvr>
  <p:transition spd="med"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1800333"/>
      </p:ext>
    </p:extLst>
  </p:cSld>
  <p:clrMapOvr>
    <a:masterClrMapping/>
  </p:clrMapOvr>
  <p:transition spd="med"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904300"/>
      </p:ext>
    </p:extLst>
  </p:cSld>
  <p:clrMapOvr>
    <a:masterClrMapping/>
  </p:clrMapOvr>
  <p:transition spd="med">
    <p:split orient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3031771"/>
      </p:ext>
    </p:extLst>
  </p:cSld>
  <p:clrMapOvr>
    <a:masterClrMapping/>
  </p:clrMapOvr>
  <p:transition spd="med">
    <p:split orient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22105"/>
      </p:ext>
    </p:extLst>
  </p:cSld>
  <p:clrMapOvr>
    <a:masterClrMapping/>
  </p:clrMapOvr>
  <p:transition spd="slow">
    <p:split orient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1163" y="101600"/>
            <a:ext cx="6756400" cy="812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488" y="1054100"/>
            <a:ext cx="8407400" cy="4508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790401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0403526"/>
      </p:ext>
    </p:extLst>
  </p:cSld>
  <p:clrMapOvr>
    <a:masterClrMapping/>
  </p:clrMapOvr>
  <p:transition spd="slow">
    <p:split orient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3304513"/>
      </p:ext>
    </p:extLst>
  </p:cSld>
  <p:clrMapOvr>
    <a:masterClrMapping/>
  </p:clrMapOvr>
  <p:transition spd="slow">
    <p:split orient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1163" y="101600"/>
            <a:ext cx="6756400" cy="812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4488" y="1054100"/>
            <a:ext cx="4127500" cy="45085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4388" y="1054100"/>
            <a:ext cx="4127500" cy="45085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99661"/>
      </p:ext>
    </p:extLst>
  </p:cSld>
  <p:clrMapOvr>
    <a:masterClrMapping/>
  </p:clrMapOvr>
  <p:transition spd="slow">
    <p:split orient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240876"/>
      </p:ext>
    </p:extLst>
  </p:cSld>
  <p:clrMapOvr>
    <a:masterClrMapping/>
  </p:clrMapOvr>
  <p:transition spd="slow">
    <p:split orient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1163" y="101600"/>
            <a:ext cx="6756400" cy="812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031680"/>
      </p:ext>
    </p:extLst>
  </p:cSld>
  <p:clrMapOvr>
    <a:masterClrMapping/>
  </p:clrMapOvr>
  <p:transition spd="slow">
    <p:split orient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3151546"/>
      </p:ext>
    </p:extLst>
  </p:cSld>
  <p:clrMapOvr>
    <a:masterClrMapping/>
  </p:clrMapOvr>
  <p:transition spd="slow">
    <p:split orient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9813659"/>
      </p:ext>
    </p:extLst>
  </p:cSld>
  <p:clrMapOvr>
    <a:masterClrMapping/>
  </p:clrMapOvr>
  <p:transition spd="slow">
    <p:split orient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1169219"/>
      </p:ext>
    </p:extLst>
  </p:cSld>
  <p:clrMapOvr>
    <a:masterClrMapping/>
  </p:clrMapOvr>
  <p:transition spd="slow">
    <p:split orient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Title- 32pt Arial Black Italic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143000"/>
            <a:ext cx="82296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First level (24pt Arial Bold Italic)</a:t>
            </a:r>
          </a:p>
          <a:p>
            <a:pPr lvl="1"/>
            <a:r>
              <a:rPr lang="en-US" dirty="0" smtClean="0"/>
              <a:t>Second level (20pt Arial Bold Italic)</a:t>
            </a:r>
          </a:p>
          <a:p>
            <a:pPr lvl="2"/>
            <a:r>
              <a:rPr lang="en-US" dirty="0" smtClean="0"/>
              <a:t>Third level (16pt Arial Bold Italic)</a:t>
            </a:r>
          </a:p>
        </p:txBody>
      </p:sp>
    </p:spTree>
    <p:extLst>
      <p:ext uri="{BB962C8B-B14F-4D97-AF65-F5344CB8AC3E}">
        <p14:creationId xmlns:p14="http://schemas.microsoft.com/office/powerpoint/2010/main" val="2113696792"/>
      </p:ext>
    </p:extLst>
  </p:cSld>
  <p:clrMapOvr>
    <a:masterClrMapping/>
  </p:clrMapOvr>
  <p:transition spd="slow">
    <p:split orient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43000"/>
            <a:ext cx="40386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34360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4488" y="1054100"/>
            <a:ext cx="4127500" cy="450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4388" y="1054100"/>
            <a:ext cx="4127500" cy="450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246795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05682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757166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6777226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436138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8650170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4488" y="1054100"/>
            <a:ext cx="8407400" cy="450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681163" y="101600"/>
            <a:ext cx="67564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" name="Text Box 31"/>
          <p:cNvSpPr txBox="1">
            <a:spLocks noChangeArrowheads="1"/>
          </p:cNvSpPr>
          <p:nvPr userDrawn="1"/>
        </p:nvSpPr>
        <p:spPr bwMode="auto">
          <a:xfrm>
            <a:off x="296525" y="6399330"/>
            <a:ext cx="67957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kern="0" dirty="0" smtClean="0">
                <a:solidFill>
                  <a:srgbClr val="000000"/>
                </a:solidFill>
              </a:rPr>
              <a:t>July 15,</a:t>
            </a:r>
            <a:r>
              <a:rPr lang="en-US" sz="1200" kern="0" baseline="0" dirty="0" smtClean="0">
                <a:solidFill>
                  <a:srgbClr val="000000"/>
                </a:solidFill>
              </a:rPr>
              <a:t> 2013</a:t>
            </a:r>
            <a:r>
              <a:rPr lang="en-US" sz="1200" kern="0" dirty="0" smtClean="0">
                <a:solidFill>
                  <a:srgbClr val="000000"/>
                </a:solidFill>
              </a:rPr>
              <a:t>	      G450 and G460 basic user training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5956998" y="6403921"/>
            <a:ext cx="1125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 smtClean="0">
                <a:solidFill>
                  <a:srgbClr val="000000"/>
                </a:solidFill>
                <a:latin typeface="Arial" charset="0"/>
              </a:rPr>
              <a:t>Slide </a:t>
            </a:r>
            <a:fld id="{BD5B90BF-C075-4DF9-A008-9EA91EE5B22A}" type="slidenum">
              <a:rPr lang="en-US" sz="1200" kern="0" smtClean="0">
                <a:solidFill>
                  <a:srgbClr val="000000"/>
                </a:solidFill>
                <a:latin typeface="Arial" charset="0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kern="0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1" name="Picture 21" descr="Logo_500x468"/>
          <p:cNvPicPr>
            <a:picLocks noChangeAspect="1" noChangeArrowheads="1"/>
          </p:cNvPicPr>
          <p:nvPr userDrawn="1"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2380" y="5814265"/>
            <a:ext cx="1004076" cy="93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 userDrawn="1"/>
        </p:nvCxnSpPr>
        <p:spPr>
          <a:xfrm>
            <a:off x="296524" y="6354325"/>
            <a:ext cx="7498080" cy="0"/>
          </a:xfrm>
          <a:prstGeom prst="line">
            <a:avLst/>
          </a:prstGeom>
          <a:noFill/>
          <a:ln w="31750" cap="flat" cmpd="sng" algn="ctr">
            <a:solidFill>
              <a:srgbClr val="8ED2FF"/>
            </a:solidFill>
            <a:prstDash val="solid"/>
          </a:ln>
          <a:effectLst/>
        </p:spPr>
      </p:cxn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chemeClr val="bg1"/>
        </a:buClr>
        <a:buChar char="•"/>
        <a:defRPr sz="2000" b="1" i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bg1"/>
        </a:buClr>
        <a:buChar char="•"/>
        <a:defRPr sz="2000" b="1" i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bg1"/>
        </a:buClr>
        <a:buChar char="•"/>
        <a:defRPr sz="2000" b="1" i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bg1"/>
        </a:buClr>
        <a:buChar char="•"/>
        <a:defRPr sz="2000" b="1" i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bg1"/>
        </a:buClr>
        <a:buChar char="•"/>
        <a:defRPr sz="2000" b="1" i="1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bg1"/>
        </a:buClr>
        <a:buChar char="•"/>
        <a:defRPr sz="2000" b="1" i="1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bg1"/>
        </a:buClr>
        <a:buChar char="•"/>
        <a:defRPr sz="2000" b="1" i="1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bg1"/>
        </a:buClr>
        <a:buChar char="•"/>
        <a:defRPr sz="2000" b="1" i="1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bg1"/>
        </a:buClr>
        <a:buChar char="•"/>
        <a:defRPr sz="2000" b="1" i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4488" y="1054100"/>
            <a:ext cx="8407400" cy="450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681163" y="101600"/>
            <a:ext cx="67564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" name="Text Box 31"/>
          <p:cNvSpPr txBox="1">
            <a:spLocks noChangeArrowheads="1"/>
          </p:cNvSpPr>
          <p:nvPr userDrawn="1"/>
        </p:nvSpPr>
        <p:spPr bwMode="auto">
          <a:xfrm>
            <a:off x="296525" y="6399330"/>
            <a:ext cx="67957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kern="0" dirty="0" smtClean="0">
                <a:solidFill>
                  <a:srgbClr val="000000"/>
                </a:solidFill>
              </a:rPr>
              <a:t>July 15,</a:t>
            </a:r>
            <a:r>
              <a:rPr lang="en-US" sz="1200" kern="0" baseline="0" dirty="0" smtClean="0">
                <a:solidFill>
                  <a:srgbClr val="000000"/>
                </a:solidFill>
              </a:rPr>
              <a:t> 2013</a:t>
            </a:r>
            <a:r>
              <a:rPr lang="en-US" sz="1200" kern="0" dirty="0" smtClean="0">
                <a:solidFill>
                  <a:srgbClr val="000000"/>
                </a:solidFill>
              </a:rPr>
              <a:t>	      G450 and G460 basic user training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5956998" y="6403921"/>
            <a:ext cx="1125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 smtClean="0">
                <a:solidFill>
                  <a:srgbClr val="000000"/>
                </a:solidFill>
                <a:latin typeface="Arial" charset="0"/>
              </a:rPr>
              <a:t>Slide </a:t>
            </a:r>
            <a:fld id="{BD5B90BF-C075-4DF9-A008-9EA91EE5B22A}" type="slidenum">
              <a:rPr lang="en-US" sz="1200" kern="0" smtClean="0">
                <a:solidFill>
                  <a:srgbClr val="000000"/>
                </a:solidFill>
                <a:latin typeface="Arial" charset="0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kern="0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5" name="Picture 21" descr="Logo_500x468"/>
          <p:cNvPicPr>
            <a:picLocks noChangeAspect="1" noChangeArrowheads="1"/>
          </p:cNvPicPr>
          <p:nvPr userDrawn="1"/>
        </p:nvPicPr>
        <p:blipFill>
          <a:blip r:embed="rId1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2380" y="5814265"/>
            <a:ext cx="1004076" cy="93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 userDrawn="1"/>
        </p:nvCxnSpPr>
        <p:spPr>
          <a:xfrm>
            <a:off x="296524" y="6354325"/>
            <a:ext cx="7498080" cy="0"/>
          </a:xfrm>
          <a:prstGeom prst="line">
            <a:avLst/>
          </a:prstGeom>
          <a:noFill/>
          <a:ln w="31750" cap="flat" cmpd="sng" algn="ctr">
            <a:solidFill>
              <a:srgbClr val="8ED2FF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409992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transition spd="med">
    <p:split orient="vert"/>
  </p:transition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 i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 i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4488" y="1054100"/>
            <a:ext cx="8407400" cy="450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681163" y="101600"/>
            <a:ext cx="67564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" name="Text Box 31"/>
          <p:cNvSpPr txBox="1">
            <a:spLocks noChangeArrowheads="1"/>
          </p:cNvSpPr>
          <p:nvPr userDrawn="1"/>
        </p:nvSpPr>
        <p:spPr bwMode="auto">
          <a:xfrm>
            <a:off x="296525" y="6399330"/>
            <a:ext cx="67957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kern="0" dirty="0" smtClean="0">
                <a:solidFill>
                  <a:srgbClr val="000000"/>
                </a:solidFill>
              </a:rPr>
              <a:t>July 15,</a:t>
            </a:r>
            <a:r>
              <a:rPr lang="en-US" sz="1200" kern="0" baseline="0" dirty="0" smtClean="0">
                <a:solidFill>
                  <a:srgbClr val="000000"/>
                </a:solidFill>
              </a:rPr>
              <a:t> 2013</a:t>
            </a:r>
            <a:r>
              <a:rPr lang="en-US" sz="1200" kern="0" dirty="0" smtClean="0">
                <a:solidFill>
                  <a:srgbClr val="000000"/>
                </a:solidFill>
              </a:rPr>
              <a:t>	      G450 and G460 basic user training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956998" y="6403921"/>
            <a:ext cx="1125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 smtClean="0">
                <a:solidFill>
                  <a:srgbClr val="000000"/>
                </a:solidFill>
                <a:latin typeface="Arial" charset="0"/>
              </a:rPr>
              <a:t>Slide </a:t>
            </a:r>
            <a:fld id="{BD5B90BF-C075-4DF9-A008-9EA91EE5B22A}" type="slidenum">
              <a:rPr lang="en-US" sz="1200" kern="0" smtClean="0">
                <a:solidFill>
                  <a:srgbClr val="000000"/>
                </a:solidFill>
                <a:latin typeface="Arial" charset="0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kern="0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" name="Picture 21" descr="Logo_500x468"/>
          <p:cNvPicPr>
            <a:picLocks noChangeAspect="1" noChangeArrowheads="1"/>
          </p:cNvPicPr>
          <p:nvPr userDrawn="1"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2380" y="5814265"/>
            <a:ext cx="1004076" cy="93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296524" y="6354325"/>
            <a:ext cx="7498080" cy="0"/>
          </a:xfrm>
          <a:prstGeom prst="line">
            <a:avLst/>
          </a:prstGeom>
          <a:noFill/>
          <a:ln w="31750" cap="flat" cmpd="sng" algn="ctr">
            <a:solidFill>
              <a:srgbClr val="8ED2FF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160949261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ransition spd="slow">
    <p:split orient="vert"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chemeClr val="bg1"/>
        </a:buClr>
        <a:buChar char="•"/>
        <a:defRPr sz="2000" b="1" i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bg1"/>
        </a:buClr>
        <a:buChar char="•"/>
        <a:defRPr sz="2000" b="1" i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bg1"/>
        </a:buClr>
        <a:buChar char="•"/>
        <a:defRPr sz="2000" b="1" i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bg1"/>
        </a:buClr>
        <a:buChar char="•"/>
        <a:defRPr sz="2000" b="1" i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bg1"/>
        </a:buClr>
        <a:buChar char="•"/>
        <a:defRPr sz="2000" b="1" i="1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bg1"/>
        </a:buClr>
        <a:buChar char="•"/>
        <a:defRPr sz="2000" b="1" i="1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bg1"/>
        </a:buClr>
        <a:buChar char="•"/>
        <a:defRPr sz="2000" b="1" i="1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bg1"/>
        </a:buClr>
        <a:buChar char="•"/>
        <a:defRPr sz="2000" b="1" i="1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bg1"/>
        </a:buClr>
        <a:buChar char="•"/>
        <a:defRPr sz="2000" b="1" i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://www.gfg-inc.com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jpe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hyperlink" Target="http://upload.wikimedia.org/wikipedia/commons/c/c1/Hydrogen-sulfide-3D-vdW.png" TargetMode="Externa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emf"/><Relationship Id="rId5" Type="http://schemas.openxmlformats.org/officeDocument/2006/relationships/package" Target="../embeddings/Microsoft_Excel_Worksheet1.xlsx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4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5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8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0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1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8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9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1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83.png"/><Relationship Id="rId4" Type="http://schemas.openxmlformats.org/officeDocument/2006/relationships/image" Target="../media/image4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7.jpeg"/><Relationship Id="rId5" Type="http://schemas.openxmlformats.org/officeDocument/2006/relationships/image" Target="../media/image86.png"/><Relationship Id="rId4" Type="http://schemas.openxmlformats.org/officeDocument/2006/relationships/image" Target="../media/image85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5.jpeg"/><Relationship Id="rId5" Type="http://schemas.openxmlformats.org/officeDocument/2006/relationships/image" Target="../media/image94.png"/><Relationship Id="rId4" Type="http://schemas.openxmlformats.org/officeDocument/2006/relationships/image" Target="../media/image49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9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9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3.png"/><Relationship Id="rId5" Type="http://schemas.openxmlformats.org/officeDocument/2006/relationships/image" Target="../media/image99.png"/><Relationship Id="rId4" Type="http://schemas.openxmlformats.org/officeDocument/2006/relationships/image" Target="../media/image95.jpe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74.xml"/><Relationship Id="rId7" Type="http://schemas.openxmlformats.org/officeDocument/2006/relationships/image" Target="../media/image102.png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04.png"/><Relationship Id="rId5" Type="http://schemas.openxmlformats.org/officeDocument/2006/relationships/image" Target="../media/image101.png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03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notesSlide" Target="../notesSlides/notesSlide75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1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105.jpeg"/><Relationship Id="rId9" Type="http://schemas.openxmlformats.org/officeDocument/2006/relationships/image" Target="../media/image106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9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77.xml"/><Relationship Id="rId7" Type="http://schemas.openxmlformats.org/officeDocument/2006/relationships/image" Target="../media/image101.png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09.png"/><Relationship Id="rId4" Type="http://schemas.openxmlformats.org/officeDocument/2006/relationships/image" Target="../media/image108.jpeg"/><Relationship Id="rId9" Type="http://schemas.openxmlformats.org/officeDocument/2006/relationships/image" Target="../media/image10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9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08.jpeg"/><Relationship Id="rId4" Type="http://schemas.openxmlformats.org/officeDocument/2006/relationships/image" Target="../media/image115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7" Type="http://schemas.openxmlformats.org/officeDocument/2006/relationships/image" Target="../media/image122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1.png"/><Relationship Id="rId5" Type="http://schemas.openxmlformats.org/officeDocument/2006/relationships/image" Target="../media/image112.png"/><Relationship Id="rId4" Type="http://schemas.openxmlformats.org/officeDocument/2006/relationships/image" Target="../media/image117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12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16.png"/><Relationship Id="rId7" Type="http://schemas.openxmlformats.org/officeDocument/2006/relationships/image" Target="../media/image128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9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9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9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9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9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e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37.jpeg"/><Relationship Id="rId4" Type="http://schemas.openxmlformats.org/officeDocument/2006/relationships/image" Target="../media/image136.jpe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e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37.jpeg"/><Relationship Id="rId4" Type="http://schemas.openxmlformats.org/officeDocument/2006/relationships/image" Target="../media/image136.jpe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e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37.jpeg"/><Relationship Id="rId4" Type="http://schemas.openxmlformats.org/officeDocument/2006/relationships/image" Target="../media/image136.jpe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9.jpe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e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1.jpe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e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3.jpe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e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3.jpe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jpe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9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886" y="1338942"/>
            <a:ext cx="4474028" cy="4637315"/>
          </a:xfrm>
          <a:prstGeom prst="rect">
            <a:avLst/>
          </a:prstGeom>
        </p:spPr>
      </p:pic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4343401" y="428398"/>
            <a:ext cx="4234541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95000"/>
              </a:lnSpc>
              <a:spcAft>
                <a:spcPct val="10000"/>
              </a:spcAft>
            </a:pPr>
            <a:endParaRPr lang="en-US" i="1" dirty="0">
              <a:solidFill>
                <a:schemeClr val="bg1"/>
              </a:solidFill>
            </a:endParaRPr>
          </a:p>
          <a:p>
            <a:pPr algn="l">
              <a:lnSpc>
                <a:spcPct val="95000"/>
              </a:lnSpc>
              <a:spcAft>
                <a:spcPct val="10000"/>
              </a:spcAft>
            </a:pPr>
            <a:r>
              <a:rPr lang="en-US" i="1" dirty="0" smtClean="0">
                <a:solidFill>
                  <a:schemeClr val="bg1"/>
                </a:solidFill>
              </a:rPr>
              <a:t>February 27, 2013</a:t>
            </a:r>
            <a:endParaRPr lang="en-US" i="1" dirty="0">
              <a:solidFill>
                <a:schemeClr val="bg1"/>
              </a:solidFill>
            </a:endParaRPr>
          </a:p>
          <a:p>
            <a:pPr lvl="1" algn="l">
              <a:lnSpc>
                <a:spcPct val="95000"/>
              </a:lnSpc>
              <a:spcAft>
                <a:spcPct val="10000"/>
              </a:spcAft>
            </a:pPr>
            <a:endParaRPr lang="en-US" i="1" dirty="0">
              <a:solidFill>
                <a:schemeClr val="bg1"/>
              </a:solidFill>
            </a:endParaRPr>
          </a:p>
          <a:p>
            <a:pPr lvl="1" algn="l">
              <a:spcAft>
                <a:spcPct val="10000"/>
              </a:spcAft>
            </a:pPr>
            <a:r>
              <a:rPr lang="en-US" i="1" dirty="0">
                <a:solidFill>
                  <a:schemeClr val="bg1"/>
                </a:solidFill>
              </a:rPr>
              <a:t>G450 / G460</a:t>
            </a:r>
          </a:p>
          <a:p>
            <a:pPr lvl="1" algn="l">
              <a:spcAft>
                <a:spcPct val="10000"/>
              </a:spcAft>
            </a:pPr>
            <a:r>
              <a:rPr lang="en-US" i="1" dirty="0">
                <a:solidFill>
                  <a:schemeClr val="bg1"/>
                </a:solidFill>
              </a:rPr>
              <a:t>Basic Operation</a:t>
            </a:r>
          </a:p>
          <a:p>
            <a:pPr lvl="1" algn="l">
              <a:spcAft>
                <a:spcPct val="10000"/>
              </a:spcAft>
            </a:pPr>
            <a:endParaRPr lang="en-US" i="1" dirty="0">
              <a:solidFill>
                <a:schemeClr val="bg1"/>
              </a:solidFill>
            </a:endParaRPr>
          </a:p>
          <a:p>
            <a:pPr lvl="1" algn="l">
              <a:spcAft>
                <a:spcPct val="10000"/>
              </a:spcAft>
            </a:pPr>
            <a:r>
              <a:rPr lang="en-US" i="1" dirty="0">
                <a:solidFill>
                  <a:schemeClr val="bg1"/>
                </a:solidFill>
              </a:rPr>
              <a:t>GfG Instrumentation, </a:t>
            </a:r>
            <a:endParaRPr lang="en-US" i="1" dirty="0" smtClean="0">
              <a:solidFill>
                <a:schemeClr val="bg1"/>
              </a:solidFill>
            </a:endParaRPr>
          </a:p>
          <a:p>
            <a:pPr lvl="1" algn="l">
              <a:spcAft>
                <a:spcPct val="10000"/>
              </a:spcAft>
            </a:pPr>
            <a:r>
              <a:rPr lang="en-US" i="1" dirty="0" smtClean="0">
                <a:solidFill>
                  <a:schemeClr val="bg1"/>
                </a:solidFill>
              </a:rPr>
              <a:t>Ann </a:t>
            </a:r>
            <a:r>
              <a:rPr lang="en-US" i="1" dirty="0">
                <a:solidFill>
                  <a:schemeClr val="bg1"/>
                </a:solidFill>
              </a:rPr>
              <a:t>Arbor, </a:t>
            </a:r>
            <a:r>
              <a:rPr lang="en-US" i="1" dirty="0" smtClean="0">
                <a:solidFill>
                  <a:schemeClr val="bg1"/>
                </a:solidFill>
              </a:rPr>
              <a:t>MI  48108</a:t>
            </a:r>
          </a:p>
          <a:p>
            <a:pPr lvl="1" algn="l">
              <a:spcAft>
                <a:spcPct val="10000"/>
              </a:spcAft>
            </a:pPr>
            <a:endParaRPr lang="en-US" i="1" dirty="0" smtClean="0">
              <a:solidFill>
                <a:schemeClr val="bg1"/>
              </a:solidFill>
            </a:endParaRPr>
          </a:p>
          <a:p>
            <a:pPr lvl="1" algn="l">
              <a:spcAft>
                <a:spcPct val="10000"/>
              </a:spcAft>
            </a:pPr>
            <a:r>
              <a:rPr lang="en-US" i="1" dirty="0" smtClean="0">
                <a:solidFill>
                  <a:schemeClr val="bg1"/>
                </a:solidFill>
              </a:rPr>
              <a:t>Toll </a:t>
            </a:r>
            <a:r>
              <a:rPr lang="en-US" i="1" dirty="0">
                <a:solidFill>
                  <a:schemeClr val="bg1"/>
                </a:solidFill>
              </a:rPr>
              <a:t>free:  (800) 959-0329</a:t>
            </a:r>
          </a:p>
          <a:p>
            <a:pPr lvl="1" algn="l">
              <a:spcAft>
                <a:spcPct val="10000"/>
              </a:spcAft>
            </a:pPr>
            <a:endParaRPr lang="en-US" i="1" dirty="0">
              <a:solidFill>
                <a:schemeClr val="bg1"/>
              </a:solidFill>
            </a:endParaRPr>
          </a:p>
          <a:p>
            <a:pPr lvl="1" algn="l">
              <a:spcAft>
                <a:spcPct val="10000"/>
              </a:spcAft>
            </a:pPr>
            <a:r>
              <a:rPr lang="en-US" i="1" dirty="0">
                <a:solidFill>
                  <a:schemeClr val="bg1"/>
                </a:solidFill>
              </a:rPr>
              <a:t>Internet: </a:t>
            </a:r>
            <a:r>
              <a:rPr lang="en-US" i="1" dirty="0">
                <a:solidFill>
                  <a:schemeClr val="bg1"/>
                </a:solidFill>
                <a:hlinkClick r:id="rId4"/>
              </a:rPr>
              <a:t>www.gfg-inc.com</a:t>
            </a:r>
            <a:endParaRPr lang="en-US" i="1" dirty="0">
              <a:solidFill>
                <a:schemeClr val="bg1"/>
              </a:solidFill>
            </a:endParaRPr>
          </a:p>
          <a:p>
            <a:pPr algn="l">
              <a:lnSpc>
                <a:spcPct val="95000"/>
              </a:lnSpc>
              <a:spcAft>
                <a:spcPct val="10000"/>
              </a:spcAft>
            </a:pPr>
            <a:endParaRPr lang="en-US" i="1" dirty="0">
              <a:solidFill>
                <a:schemeClr val="bg1"/>
              </a:solidFill>
            </a:endParaRPr>
          </a:p>
        </p:txBody>
      </p:sp>
      <p:pic>
        <p:nvPicPr>
          <p:cNvPr id="1991682" name="Picture 2" descr="logoneu_8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048" y="237672"/>
            <a:ext cx="1082783" cy="1144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11"/>
          <p:cNvSpPr txBox="1">
            <a:spLocks noChangeArrowheads="1"/>
          </p:cNvSpPr>
          <p:nvPr/>
        </p:nvSpPr>
        <p:spPr bwMode="auto">
          <a:xfrm>
            <a:off x="1117600" y="4340225"/>
            <a:ext cx="1684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17941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99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99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17725" y="0"/>
            <a:ext cx="6570663" cy="1143000"/>
          </a:xfrm>
        </p:spPr>
        <p:txBody>
          <a:bodyPr anchor="ctr"/>
          <a:lstStyle/>
          <a:p>
            <a:r>
              <a:rPr lang="en-US" sz="2400" dirty="0" smtClean="0"/>
              <a:t>Fire Tetrahedron</a:t>
            </a:r>
          </a:p>
        </p:txBody>
      </p:sp>
      <p:sp>
        <p:nvSpPr>
          <p:cNvPr id="15363" name="Freeform 52"/>
          <p:cNvSpPr>
            <a:spLocks/>
          </p:cNvSpPr>
          <p:nvPr/>
        </p:nvSpPr>
        <p:spPr bwMode="auto">
          <a:xfrm>
            <a:off x="2908300" y="1863725"/>
            <a:ext cx="2016125" cy="2911475"/>
          </a:xfrm>
          <a:custGeom>
            <a:avLst/>
            <a:gdLst>
              <a:gd name="T0" fmla="*/ 2147483647 w 1270"/>
              <a:gd name="T1" fmla="*/ 0 h 1834"/>
              <a:gd name="T2" fmla="*/ 0 w 1270"/>
              <a:gd name="T3" fmla="*/ 2147483647 h 1834"/>
              <a:gd name="T4" fmla="*/ 2147483647 w 1270"/>
              <a:gd name="T5" fmla="*/ 2147483647 h 1834"/>
              <a:gd name="T6" fmla="*/ 2147483647 w 1270"/>
              <a:gd name="T7" fmla="*/ 0 h 183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70" h="1834">
                <a:moveTo>
                  <a:pt x="796" y="0"/>
                </a:moveTo>
                <a:lnTo>
                  <a:pt x="0" y="1329"/>
                </a:lnTo>
                <a:lnTo>
                  <a:pt x="1269" y="1833"/>
                </a:lnTo>
                <a:lnTo>
                  <a:pt x="796" y="0"/>
                </a:lnTo>
              </a:path>
            </a:pathLst>
          </a:custGeom>
          <a:solidFill>
            <a:srgbClr val="FF0000"/>
          </a:solidFill>
          <a:ln w="28575" cap="rnd" cmpd="sng">
            <a:solidFill>
              <a:schemeClr val="bg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4" name="Freeform 53"/>
          <p:cNvSpPr>
            <a:spLocks/>
          </p:cNvSpPr>
          <p:nvPr/>
        </p:nvSpPr>
        <p:spPr bwMode="auto">
          <a:xfrm>
            <a:off x="4186238" y="1890713"/>
            <a:ext cx="1806575" cy="2879725"/>
          </a:xfrm>
          <a:custGeom>
            <a:avLst/>
            <a:gdLst>
              <a:gd name="T0" fmla="*/ 0 w 1138"/>
              <a:gd name="T1" fmla="*/ 0 h 1814"/>
              <a:gd name="T2" fmla="*/ 2147483647 w 1138"/>
              <a:gd name="T3" fmla="*/ 2147483647 h 1814"/>
              <a:gd name="T4" fmla="*/ 2147483647 w 1138"/>
              <a:gd name="T5" fmla="*/ 2147483647 h 1814"/>
              <a:gd name="T6" fmla="*/ 2147483647 w 1138"/>
              <a:gd name="T7" fmla="*/ 2147483647 h 1814"/>
              <a:gd name="T8" fmla="*/ 2147483647 w 1138"/>
              <a:gd name="T9" fmla="*/ 2147483647 h 1814"/>
              <a:gd name="T10" fmla="*/ 0 w 1138"/>
              <a:gd name="T11" fmla="*/ 0 h 18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38" h="1814">
                <a:moveTo>
                  <a:pt x="0" y="0"/>
                </a:moveTo>
                <a:lnTo>
                  <a:pt x="1137" y="1042"/>
                </a:lnTo>
                <a:lnTo>
                  <a:pt x="494" y="1790"/>
                </a:lnTo>
                <a:lnTo>
                  <a:pt x="470" y="1813"/>
                </a:lnTo>
                <a:lnTo>
                  <a:pt x="470" y="1790"/>
                </a:lnTo>
                <a:lnTo>
                  <a:pt x="0" y="0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rgbClr val="C1D6FF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Freeform 54"/>
          <p:cNvSpPr>
            <a:spLocks/>
          </p:cNvSpPr>
          <p:nvPr/>
        </p:nvSpPr>
        <p:spPr bwMode="auto">
          <a:xfrm>
            <a:off x="4186238" y="1890713"/>
            <a:ext cx="1806575" cy="2879725"/>
          </a:xfrm>
          <a:custGeom>
            <a:avLst/>
            <a:gdLst>
              <a:gd name="T0" fmla="*/ 0 w 1138"/>
              <a:gd name="T1" fmla="*/ 0 h 1814"/>
              <a:gd name="T2" fmla="*/ 2147483647 w 1138"/>
              <a:gd name="T3" fmla="*/ 2147483647 h 1814"/>
              <a:gd name="T4" fmla="*/ 2147483647 w 1138"/>
              <a:gd name="T5" fmla="*/ 2147483647 h 1814"/>
              <a:gd name="T6" fmla="*/ 2147483647 w 1138"/>
              <a:gd name="T7" fmla="*/ 2147483647 h 1814"/>
              <a:gd name="T8" fmla="*/ 2147483647 w 1138"/>
              <a:gd name="T9" fmla="*/ 2147483647 h 18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38" h="1814">
                <a:moveTo>
                  <a:pt x="0" y="0"/>
                </a:moveTo>
                <a:lnTo>
                  <a:pt x="1137" y="1042"/>
                </a:lnTo>
                <a:lnTo>
                  <a:pt x="494" y="1790"/>
                </a:lnTo>
                <a:lnTo>
                  <a:pt x="470" y="1813"/>
                </a:lnTo>
                <a:lnTo>
                  <a:pt x="470" y="1790"/>
                </a:lnTo>
              </a:path>
            </a:pathLst>
          </a:custGeom>
          <a:solidFill>
            <a:srgbClr val="FFFF00"/>
          </a:solidFill>
          <a:ln w="28575" cap="rnd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6" name="Rectangle 55"/>
          <p:cNvSpPr>
            <a:spLocks noChangeArrowheads="1"/>
          </p:cNvSpPr>
          <p:nvPr/>
        </p:nvSpPr>
        <p:spPr bwMode="auto">
          <a:xfrm>
            <a:off x="4876800" y="1676400"/>
            <a:ext cx="1211870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i="1" dirty="0" err="1" smtClean="0">
                <a:solidFill>
                  <a:schemeClr val="bg1"/>
                </a:solidFill>
              </a:rPr>
              <a:t>Oxígeno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15367" name="Rectangle 56"/>
          <p:cNvSpPr>
            <a:spLocks noChangeArrowheads="1"/>
          </p:cNvSpPr>
          <p:nvPr/>
        </p:nvSpPr>
        <p:spPr bwMode="auto">
          <a:xfrm>
            <a:off x="5943600" y="3886200"/>
            <a:ext cx="2325958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i="1" dirty="0" err="1" smtClean="0">
                <a:solidFill>
                  <a:schemeClr val="bg1"/>
                </a:solidFill>
              </a:rPr>
              <a:t>Reacción</a:t>
            </a:r>
            <a:r>
              <a:rPr lang="en-US" i="1" dirty="0" smtClean="0">
                <a:solidFill>
                  <a:schemeClr val="bg1"/>
                </a:solidFill>
              </a:rPr>
              <a:t> Cadena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15368" name="Rectangle 57"/>
          <p:cNvSpPr>
            <a:spLocks noChangeArrowheads="1"/>
          </p:cNvSpPr>
          <p:nvPr/>
        </p:nvSpPr>
        <p:spPr bwMode="auto">
          <a:xfrm>
            <a:off x="1308538" y="2438400"/>
            <a:ext cx="2015688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l"/>
            <a:r>
              <a:rPr lang="en-US" i="1" dirty="0" smtClean="0">
                <a:solidFill>
                  <a:schemeClr val="bg1"/>
                </a:solidFill>
              </a:rPr>
              <a:t>Combustible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15369" name="Rectangle 58"/>
          <p:cNvSpPr>
            <a:spLocks noChangeArrowheads="1"/>
          </p:cNvSpPr>
          <p:nvPr/>
        </p:nvSpPr>
        <p:spPr bwMode="auto">
          <a:xfrm>
            <a:off x="1447800" y="4572000"/>
            <a:ext cx="2718693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i="1" dirty="0" smtClean="0">
                <a:solidFill>
                  <a:schemeClr val="bg1"/>
                </a:solidFill>
              </a:rPr>
              <a:t>Origen de la </a:t>
            </a:r>
            <a:r>
              <a:rPr lang="en-US" i="1" dirty="0" err="1" smtClean="0">
                <a:solidFill>
                  <a:schemeClr val="bg1"/>
                </a:solidFill>
              </a:rPr>
              <a:t>ignición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15370" name="Line 60"/>
          <p:cNvSpPr>
            <a:spLocks noChangeShapeType="1"/>
          </p:cNvSpPr>
          <p:nvPr/>
        </p:nvSpPr>
        <p:spPr bwMode="auto">
          <a:xfrm flipV="1">
            <a:off x="0" y="947738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252913" y="0"/>
            <a:ext cx="4395787" cy="1066800"/>
          </a:xfrm>
          <a:noFill/>
        </p:spPr>
        <p:txBody>
          <a:bodyPr anchor="ctr"/>
          <a:lstStyle/>
          <a:p>
            <a:r>
              <a:rPr lang="en-US" sz="2400" dirty="0" err="1" smtClean="0"/>
              <a:t>Preguntas</a:t>
            </a:r>
            <a:r>
              <a:rPr lang="en-US" sz="2400" dirty="0" smtClean="0"/>
              <a:t>?</a:t>
            </a:r>
          </a:p>
        </p:txBody>
      </p:sp>
      <p:sp>
        <p:nvSpPr>
          <p:cNvPr id="184323" name="Line 3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4324" name="Picture 4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823201">
            <a:off x="2326481" y="1640682"/>
            <a:ext cx="4738687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422566" y="264223"/>
            <a:ext cx="2968829" cy="762000"/>
          </a:xfrm>
          <a:noFill/>
        </p:spPr>
        <p:txBody>
          <a:bodyPr anchor="ctr"/>
          <a:lstStyle/>
          <a:p>
            <a:r>
              <a:rPr lang="en-US" sz="2400" dirty="0" err="1" smtClean="0"/>
              <a:t>Límites</a:t>
            </a:r>
            <a:r>
              <a:rPr lang="en-US" sz="2400" dirty="0" smtClean="0"/>
              <a:t> </a:t>
            </a:r>
            <a:r>
              <a:rPr lang="en-US" sz="2400" dirty="0" err="1"/>
              <a:t>Explosivos</a:t>
            </a:r>
            <a:endParaRPr lang="en-US" sz="2400" dirty="0" smtClean="0"/>
          </a:p>
        </p:txBody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84455" y="1156813"/>
            <a:ext cx="4776313" cy="4875852"/>
          </a:xfrm>
          <a:noFill/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1800" dirty="0" err="1" smtClean="0"/>
              <a:t>Limite</a:t>
            </a:r>
            <a:r>
              <a:rPr lang="en-US" sz="1800" dirty="0" smtClean="0"/>
              <a:t> </a:t>
            </a:r>
            <a:r>
              <a:rPr lang="en-US" sz="1800" dirty="0" err="1" smtClean="0"/>
              <a:t>Explosivo</a:t>
            </a:r>
            <a:r>
              <a:rPr lang="en-US" sz="1800" dirty="0" smtClean="0"/>
              <a:t> Inferior (LEL):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1800" dirty="0" smtClean="0"/>
              <a:t>La minima </a:t>
            </a:r>
            <a:r>
              <a:rPr lang="en-US" sz="1800" dirty="0" err="1" smtClean="0"/>
              <a:t>concentración</a:t>
            </a:r>
            <a:r>
              <a:rPr lang="en-US" sz="1800" dirty="0" smtClean="0"/>
              <a:t> de un gas combustible o  vapor en </a:t>
            </a:r>
            <a:r>
              <a:rPr lang="en-US" sz="1800" dirty="0" err="1" smtClean="0"/>
              <a:t>aire</a:t>
            </a:r>
            <a:r>
              <a:rPr lang="en-US" sz="1800" dirty="0" smtClean="0"/>
              <a:t> el </a:t>
            </a:r>
            <a:r>
              <a:rPr lang="en-US" sz="1800" dirty="0" err="1" smtClean="0"/>
              <a:t>cual</a:t>
            </a:r>
            <a:r>
              <a:rPr lang="en-US" sz="1800" dirty="0" smtClean="0"/>
              <a:t> se </a:t>
            </a:r>
            <a:r>
              <a:rPr lang="en-US" sz="1800" dirty="0" err="1" smtClean="0"/>
              <a:t>encenderá</a:t>
            </a:r>
            <a:r>
              <a:rPr lang="en-US" sz="1800" dirty="0" smtClean="0"/>
              <a:t> </a:t>
            </a:r>
            <a:r>
              <a:rPr lang="en-US" sz="1800" dirty="0" err="1" smtClean="0"/>
              <a:t>si</a:t>
            </a:r>
            <a:r>
              <a:rPr lang="en-US" sz="1800" dirty="0" smtClean="0"/>
              <a:t> un </a:t>
            </a:r>
            <a:r>
              <a:rPr lang="en-US" sz="1800" dirty="0" err="1" smtClean="0"/>
              <a:t>origen</a:t>
            </a:r>
            <a:r>
              <a:rPr lang="en-US" sz="1800" dirty="0" smtClean="0"/>
              <a:t> de </a:t>
            </a:r>
            <a:r>
              <a:rPr lang="en-US" sz="1800" dirty="0" err="1" smtClean="0"/>
              <a:t>ignición</a:t>
            </a:r>
            <a:r>
              <a:rPr lang="en-US" sz="1800" dirty="0" smtClean="0"/>
              <a:t> </a:t>
            </a:r>
            <a:r>
              <a:rPr lang="en-US" sz="1800" dirty="0" err="1" smtClean="0"/>
              <a:t>está</a:t>
            </a:r>
            <a:r>
              <a:rPr lang="en-US" sz="1800" dirty="0" smtClean="0"/>
              <a:t> </a:t>
            </a:r>
            <a:r>
              <a:rPr lang="en-US" sz="1800" dirty="0" err="1" smtClean="0"/>
              <a:t>presente</a:t>
            </a:r>
            <a:r>
              <a:rPr lang="en-US" sz="1800" dirty="0" smtClean="0"/>
              <a:t>.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1800" dirty="0" err="1"/>
              <a:t>Limite</a:t>
            </a:r>
            <a:r>
              <a:rPr lang="en-US" sz="1800" dirty="0"/>
              <a:t> </a:t>
            </a:r>
            <a:r>
              <a:rPr lang="en-US" sz="1800" dirty="0" err="1"/>
              <a:t>Explosivo</a:t>
            </a:r>
            <a:r>
              <a:rPr lang="en-US" sz="1800" dirty="0"/>
              <a:t> </a:t>
            </a:r>
            <a:r>
              <a:rPr lang="en-US" sz="1800" dirty="0" smtClean="0"/>
              <a:t>Superior (</a:t>
            </a:r>
            <a:r>
              <a:rPr lang="en-US" sz="1800" dirty="0"/>
              <a:t>UEL</a:t>
            </a:r>
            <a:r>
              <a:rPr lang="en-US" sz="1800" dirty="0" smtClean="0"/>
              <a:t>):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1800" dirty="0" smtClean="0"/>
              <a:t>La </a:t>
            </a:r>
            <a:r>
              <a:rPr lang="en-US" sz="1800" dirty="0" err="1" smtClean="0"/>
              <a:t>mayoría</a:t>
            </a:r>
            <a:r>
              <a:rPr lang="en-US" sz="1800" dirty="0" smtClean="0"/>
              <a:t> </a:t>
            </a:r>
            <a:r>
              <a:rPr lang="en-US" sz="1800" dirty="0" err="1" smtClean="0"/>
              <a:t>pero</a:t>
            </a:r>
            <a:r>
              <a:rPr lang="en-US" sz="1800" dirty="0" smtClean="0"/>
              <a:t> no </a:t>
            </a:r>
            <a:r>
              <a:rPr lang="en-US" sz="1800" dirty="0" err="1" smtClean="0"/>
              <a:t>todos</a:t>
            </a:r>
            <a:r>
              <a:rPr lang="en-US" sz="1800" dirty="0" smtClean="0"/>
              <a:t> los gases combustibles un </a:t>
            </a:r>
            <a:r>
              <a:rPr lang="en-US" sz="1800" dirty="0" err="1" smtClean="0"/>
              <a:t>límite</a:t>
            </a:r>
            <a:r>
              <a:rPr lang="en-US" sz="1800" dirty="0" smtClean="0"/>
              <a:t> </a:t>
            </a:r>
            <a:r>
              <a:rPr lang="en-US" sz="1800" dirty="0" err="1" smtClean="0"/>
              <a:t>explosivo</a:t>
            </a:r>
            <a:r>
              <a:rPr lang="en-US" sz="1800" dirty="0" smtClean="0"/>
              <a:t> superior</a:t>
            </a:r>
            <a:endParaRPr lang="en-US" sz="1800" dirty="0"/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1800" dirty="0" err="1" smtClean="0"/>
              <a:t>Máxima</a:t>
            </a:r>
            <a:r>
              <a:rPr lang="en-US" sz="1800" dirty="0" smtClean="0"/>
              <a:t> </a:t>
            </a:r>
            <a:r>
              <a:rPr lang="en-US" sz="1800" dirty="0" err="1" smtClean="0"/>
              <a:t>concentración</a:t>
            </a:r>
            <a:r>
              <a:rPr lang="en-US" sz="1800" dirty="0" smtClean="0"/>
              <a:t> en el </a:t>
            </a:r>
            <a:r>
              <a:rPr lang="en-US" sz="1800" dirty="0" err="1" smtClean="0"/>
              <a:t>aire</a:t>
            </a:r>
            <a:r>
              <a:rPr lang="en-US" sz="1800" dirty="0" smtClean="0"/>
              <a:t> el </a:t>
            </a:r>
            <a:r>
              <a:rPr lang="en-US" sz="1800" dirty="0" err="1" smtClean="0"/>
              <a:t>cual</a:t>
            </a:r>
            <a:r>
              <a:rPr lang="en-US" sz="1800" dirty="0" smtClean="0"/>
              <a:t> </a:t>
            </a:r>
            <a:r>
              <a:rPr lang="en-US" sz="1800" dirty="0" err="1" smtClean="0"/>
              <a:t>soportará</a:t>
            </a:r>
            <a:r>
              <a:rPr lang="en-US" sz="1800" dirty="0" smtClean="0"/>
              <a:t> la combustion </a:t>
            </a:r>
            <a:endParaRPr lang="en-US" sz="1800" dirty="0"/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1800" dirty="0" err="1" smtClean="0"/>
              <a:t>Concentraciones</a:t>
            </a:r>
            <a:r>
              <a:rPr lang="en-US" sz="1800" dirty="0" smtClean="0"/>
              <a:t> </a:t>
            </a:r>
            <a:r>
              <a:rPr lang="en-US" sz="1800" dirty="0" err="1" smtClean="0"/>
              <a:t>que</a:t>
            </a:r>
            <a:r>
              <a:rPr lang="en-US" sz="1800" dirty="0" smtClean="0"/>
              <a:t> </a:t>
            </a:r>
            <a:r>
              <a:rPr lang="en-US" sz="1800" dirty="0" err="1" smtClean="0"/>
              <a:t>están</a:t>
            </a:r>
            <a:r>
              <a:rPr lang="en-US" sz="1800" dirty="0" smtClean="0"/>
              <a:t> </a:t>
            </a:r>
            <a:r>
              <a:rPr lang="en-US" sz="1800" dirty="0" err="1" smtClean="0"/>
              <a:t>por</a:t>
            </a:r>
            <a:r>
              <a:rPr lang="en-US" sz="1800" dirty="0" smtClean="0"/>
              <a:t> </a:t>
            </a:r>
            <a:r>
              <a:rPr lang="en-US" sz="1800" dirty="0" err="1" smtClean="0"/>
              <a:t>encima</a:t>
            </a:r>
            <a:r>
              <a:rPr lang="en-US" sz="1800" dirty="0" smtClean="0"/>
              <a:t> de la UEL son </a:t>
            </a:r>
            <a:r>
              <a:rPr lang="en-US" sz="1800" dirty="0" err="1" smtClean="0"/>
              <a:t>también</a:t>
            </a:r>
            <a:r>
              <a:rPr lang="en-US" sz="1800" dirty="0" smtClean="0"/>
              <a:t> “</a:t>
            </a:r>
            <a:r>
              <a:rPr lang="en-US" sz="1800" dirty="0" err="1" smtClean="0"/>
              <a:t>ricas</a:t>
            </a:r>
            <a:r>
              <a:rPr lang="en-US" sz="1800" dirty="0" smtClean="0"/>
              <a:t> ” para la </a:t>
            </a:r>
            <a:r>
              <a:rPr lang="en-US" sz="1800" dirty="0" err="1" smtClean="0"/>
              <a:t>combustión</a:t>
            </a:r>
            <a:endParaRPr lang="en-US" sz="1800" dirty="0"/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</a:pPr>
            <a:endParaRPr lang="en-US" sz="1800" dirty="0" smtClean="0"/>
          </a:p>
        </p:txBody>
      </p:sp>
      <p:sp>
        <p:nvSpPr>
          <p:cNvPr id="95236" name="Line 1029"/>
          <p:cNvSpPr>
            <a:spLocks noChangeShapeType="1"/>
          </p:cNvSpPr>
          <p:nvPr/>
        </p:nvSpPr>
        <p:spPr bwMode="auto">
          <a:xfrm flipV="1">
            <a:off x="0" y="947738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5747662" y="534393"/>
            <a:ext cx="2755082" cy="5177641"/>
            <a:chOff x="5248894" y="1092529"/>
            <a:chExt cx="2968839" cy="4405746"/>
          </a:xfrm>
        </p:grpSpPr>
        <p:sp>
          <p:nvSpPr>
            <p:cNvPr id="3" name="Rectangle 2"/>
            <p:cNvSpPr/>
            <p:nvPr/>
          </p:nvSpPr>
          <p:spPr bwMode="auto">
            <a:xfrm rot="10800000">
              <a:off x="5248897" y="1092529"/>
              <a:ext cx="2968836" cy="4405746"/>
            </a:xfrm>
            <a:prstGeom prst="rect">
              <a:avLst/>
            </a:prstGeom>
            <a:gradFill>
              <a:gsLst>
                <a:gs pos="0">
                  <a:srgbClr val="FFF200">
                    <a:lumMod val="0"/>
                    <a:lumOff val="100000"/>
                  </a:srgbClr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950F0F"/>
                </a:gs>
              </a:gsLst>
              <a:lin ang="5400000" scaled="0"/>
            </a:gra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01600" dir="2700000" algn="ctr" rotWithShape="0">
                <a:schemeClr val="bg2"/>
              </a:outerShdw>
            </a:effectLst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>
              <a:off x="5248894" y="2755075"/>
              <a:ext cx="2956955" cy="1187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Connector 10"/>
            <p:cNvCxnSpPr/>
            <p:nvPr/>
          </p:nvCxnSpPr>
          <p:spPr bwMode="auto">
            <a:xfrm flipV="1">
              <a:off x="5248894" y="3978234"/>
              <a:ext cx="2956955" cy="1187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" name="TextBox 5"/>
            <p:cNvSpPr txBox="1"/>
            <p:nvPr/>
          </p:nvSpPr>
          <p:spPr>
            <a:xfrm>
              <a:off x="5581403" y="1472543"/>
              <a:ext cx="2208810" cy="1021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1" dirty="0" err="1" smtClean="0"/>
                <a:t>Sobre</a:t>
              </a:r>
              <a:r>
                <a:rPr lang="en-US" sz="1800" i="1" dirty="0" smtClean="0"/>
                <a:t> el UEL </a:t>
              </a:r>
              <a:r>
                <a:rPr lang="en-US" sz="1800" i="1" dirty="0" err="1" smtClean="0"/>
                <a:t>mezcla</a:t>
              </a:r>
              <a:r>
                <a:rPr lang="en-US" sz="1800" i="1" dirty="0" smtClean="0"/>
                <a:t> </a:t>
              </a:r>
              <a:r>
                <a:rPr lang="en-US" sz="1800" i="1" dirty="0" err="1" smtClean="0"/>
                <a:t>muy</a:t>
              </a:r>
              <a:r>
                <a:rPr lang="en-US" sz="1800" i="1" dirty="0" smtClean="0"/>
                <a:t> </a:t>
              </a:r>
              <a:r>
                <a:rPr lang="en-US" sz="1800" i="1" dirty="0" err="1" smtClean="0"/>
                <a:t>rica</a:t>
              </a:r>
              <a:r>
                <a:rPr lang="en-US" sz="1800" i="1" dirty="0" smtClean="0"/>
                <a:t> para la </a:t>
              </a:r>
              <a:r>
                <a:rPr lang="en-US" sz="1800" i="1" dirty="0" err="1" smtClean="0"/>
                <a:t>combustión</a:t>
              </a:r>
              <a:endParaRPr lang="en-US" sz="1800" i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79427" y="4284943"/>
              <a:ext cx="2208810" cy="1021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1" dirty="0" err="1" smtClean="0">
                  <a:solidFill>
                    <a:srgbClr val="5C0000"/>
                  </a:solidFill>
                </a:rPr>
                <a:t>Por</a:t>
              </a:r>
              <a:r>
                <a:rPr lang="en-US" sz="1800" i="1" dirty="0" smtClean="0">
                  <a:solidFill>
                    <a:srgbClr val="5C000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5C0000"/>
                  </a:solidFill>
                </a:rPr>
                <a:t>debajo</a:t>
              </a:r>
              <a:r>
                <a:rPr lang="en-US" sz="1800" i="1" dirty="0" smtClean="0">
                  <a:solidFill>
                    <a:srgbClr val="5C0000"/>
                  </a:solidFill>
                </a:rPr>
                <a:t> de LEL </a:t>
              </a:r>
              <a:r>
                <a:rPr lang="en-US" sz="1800" i="1" dirty="0" err="1" smtClean="0">
                  <a:solidFill>
                    <a:srgbClr val="5C0000"/>
                  </a:solidFill>
                </a:rPr>
                <a:t>mezcla</a:t>
              </a:r>
              <a:r>
                <a:rPr lang="en-US" sz="1800" i="1" dirty="0" smtClean="0">
                  <a:solidFill>
                    <a:srgbClr val="5C000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5C0000"/>
                  </a:solidFill>
                </a:rPr>
                <a:t>muy</a:t>
              </a:r>
              <a:r>
                <a:rPr lang="en-US" sz="1800" i="1" dirty="0" smtClean="0">
                  <a:solidFill>
                    <a:srgbClr val="5C000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5C0000"/>
                  </a:solidFill>
                </a:rPr>
                <a:t>pobre</a:t>
              </a:r>
              <a:r>
                <a:rPr lang="en-US" sz="1800" i="1" dirty="0" smtClean="0">
                  <a:solidFill>
                    <a:srgbClr val="5C0000"/>
                  </a:solidFill>
                </a:rPr>
                <a:t> para la </a:t>
              </a:r>
              <a:r>
                <a:rPr lang="en-US" sz="1800" i="1" dirty="0" err="1" smtClean="0">
                  <a:solidFill>
                    <a:srgbClr val="5C0000"/>
                  </a:solidFill>
                </a:rPr>
                <a:t>combustión</a:t>
              </a:r>
              <a:endParaRPr lang="en-US" sz="1800" i="1" dirty="0">
                <a:solidFill>
                  <a:srgbClr val="5C0000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>
              <a:off x="5664530" y="2897581"/>
              <a:ext cx="0" cy="950026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" name="TextBox 15"/>
            <p:cNvSpPr txBox="1"/>
            <p:nvPr/>
          </p:nvSpPr>
          <p:spPr>
            <a:xfrm>
              <a:off x="5662552" y="3085568"/>
              <a:ext cx="2044530" cy="549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1" dirty="0" err="1" smtClean="0">
                  <a:solidFill>
                    <a:schemeClr val="bg1"/>
                  </a:solidFill>
                </a:rPr>
                <a:t>Rango</a:t>
              </a:r>
              <a:r>
                <a:rPr lang="en-US" sz="1800" i="1" dirty="0" smtClean="0">
                  <a:solidFill>
                    <a:schemeClr val="bg1"/>
                  </a:solidFill>
                </a:rPr>
                <a:t> </a:t>
              </a:r>
              <a:r>
                <a:rPr lang="en-US" sz="1800" i="1" dirty="0" err="1" smtClean="0">
                  <a:solidFill>
                    <a:schemeClr val="bg1"/>
                  </a:solidFill>
                </a:rPr>
                <a:t>inflamable</a:t>
              </a:r>
              <a:endParaRPr lang="en-US" sz="1800" i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0720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Line 1082"/>
          <p:cNvSpPr>
            <a:spLocks noChangeShapeType="1"/>
          </p:cNvSpPr>
          <p:nvPr/>
        </p:nvSpPr>
        <p:spPr bwMode="auto">
          <a:xfrm>
            <a:off x="0" y="2005525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963501" name="Group 2541"/>
          <p:cNvGraphicFramePr>
            <a:graphicFrameLocks noGrp="1"/>
          </p:cNvGraphicFramePr>
          <p:nvPr>
            <p:ph idx="1"/>
          </p:nvPr>
        </p:nvGraphicFramePr>
        <p:xfrm>
          <a:off x="5067300" y="0"/>
          <a:ext cx="4105275" cy="6859593"/>
        </p:xfrm>
        <a:graphic>
          <a:graphicData uri="http://schemas.openxmlformats.org/drawingml/2006/table">
            <a:tbl>
              <a:tblPr/>
              <a:tblGrid>
                <a:gridCol w="1608138"/>
                <a:gridCol w="1219200"/>
                <a:gridCol w="1277937"/>
              </a:tblGrid>
              <a:tr h="3429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Fuel Gas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LEL (%VOL)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UEL (%VOL)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Acetylene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2.2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Ammonia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28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Benzene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1.3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7.1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Butane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1.8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8.4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Carbon Monoxide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Ethylene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2.7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Ethylene oxide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3.0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Ethyl Alcohol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3.3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Fuel Oil #1 (Diesel)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Hydrogen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Isobutylene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1.8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Isopropyl Alcohol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Gasoline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1.4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7.6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Kerosine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Methane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MEK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1.8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Hexane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1.1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7.5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Pentane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1.5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7.8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Propane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2.1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10.1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Toluene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1.2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7.1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p-Xylene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1.1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7.0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9424" name="Rectangle 1081"/>
          <p:cNvSpPr>
            <a:spLocks noGrp="1" noChangeArrowheads="1"/>
          </p:cNvSpPr>
          <p:nvPr>
            <p:ph type="title"/>
          </p:nvPr>
        </p:nvSpPr>
        <p:spPr>
          <a:xfrm>
            <a:off x="724394" y="359806"/>
            <a:ext cx="3941557" cy="1482725"/>
          </a:xfrm>
        </p:spPr>
        <p:txBody>
          <a:bodyPr/>
          <a:lstStyle/>
          <a:p>
            <a:r>
              <a:rPr lang="en-US" sz="2400" dirty="0" err="1" smtClean="0"/>
              <a:t>Diferentes</a:t>
            </a:r>
            <a:r>
              <a:rPr lang="en-US" sz="2400" dirty="0" smtClean="0"/>
              <a:t> gases </a:t>
            </a:r>
            <a:r>
              <a:rPr lang="en-US" sz="2400" dirty="0" err="1" smtClean="0"/>
              <a:t>tienen</a:t>
            </a:r>
            <a:r>
              <a:rPr lang="en-US" sz="2400" dirty="0" smtClean="0"/>
              <a:t> </a:t>
            </a:r>
            <a:r>
              <a:rPr lang="en-US" sz="2400" dirty="0" err="1" smtClean="0"/>
              <a:t>diferentes</a:t>
            </a:r>
            <a:r>
              <a:rPr lang="en-US" sz="2400" dirty="0" smtClean="0"/>
              <a:t> </a:t>
            </a:r>
            <a:r>
              <a:rPr lang="en-US" sz="2400" dirty="0" err="1" smtClean="0"/>
              <a:t>rangos</a:t>
            </a:r>
            <a:r>
              <a:rPr lang="en-US" sz="2400" dirty="0" smtClean="0"/>
              <a:t> de </a:t>
            </a:r>
            <a:r>
              <a:rPr lang="en-US" sz="2400" dirty="0" err="1" smtClean="0"/>
              <a:t>inflamabilidad</a:t>
            </a:r>
            <a:endParaRPr lang="en-US" sz="2400" dirty="0" smtClean="0"/>
          </a:p>
        </p:txBody>
      </p:sp>
      <p:sp>
        <p:nvSpPr>
          <p:cNvPr id="99425" name="Freeform 2542"/>
          <p:cNvSpPr>
            <a:spLocks/>
          </p:cNvSpPr>
          <p:nvPr/>
        </p:nvSpPr>
        <p:spPr bwMode="auto">
          <a:xfrm>
            <a:off x="358775" y="2951163"/>
            <a:ext cx="3548063" cy="738187"/>
          </a:xfrm>
          <a:custGeom>
            <a:avLst/>
            <a:gdLst>
              <a:gd name="T0" fmla="*/ 15423275 w 3499"/>
              <a:gd name="T1" fmla="*/ 1174391743 h 463"/>
              <a:gd name="T2" fmla="*/ 2147483647 w 3499"/>
              <a:gd name="T3" fmla="*/ 0 h 463"/>
              <a:gd name="T4" fmla="*/ 2147483647 w 3499"/>
              <a:gd name="T5" fmla="*/ 1174391743 h 463"/>
              <a:gd name="T6" fmla="*/ 0 w 3499"/>
              <a:gd name="T7" fmla="*/ 1174391743 h 463"/>
              <a:gd name="T8" fmla="*/ 15423275 w 3499"/>
              <a:gd name="T9" fmla="*/ 1174391743 h 4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99" h="463">
                <a:moveTo>
                  <a:pt x="15" y="462"/>
                </a:moveTo>
                <a:lnTo>
                  <a:pt x="3498" y="0"/>
                </a:lnTo>
                <a:lnTo>
                  <a:pt x="3498" y="462"/>
                </a:lnTo>
                <a:lnTo>
                  <a:pt x="0" y="462"/>
                </a:lnTo>
                <a:lnTo>
                  <a:pt x="15" y="462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426" name="Freeform 2543"/>
          <p:cNvSpPr>
            <a:spLocks/>
          </p:cNvSpPr>
          <p:nvPr/>
        </p:nvSpPr>
        <p:spPr bwMode="auto">
          <a:xfrm>
            <a:off x="366713" y="3486963"/>
            <a:ext cx="17462" cy="127000"/>
          </a:xfrm>
          <a:custGeom>
            <a:avLst/>
            <a:gdLst>
              <a:gd name="T0" fmla="*/ 0 w 17"/>
              <a:gd name="T1" fmla="*/ 199093138 h 80"/>
              <a:gd name="T2" fmla="*/ 16881645 w 17"/>
              <a:gd name="T3" fmla="*/ 199093138 h 80"/>
              <a:gd name="T4" fmla="*/ 16881645 w 17"/>
              <a:gd name="T5" fmla="*/ 0 h 80"/>
              <a:gd name="T6" fmla="*/ 0 w 17"/>
              <a:gd name="T7" fmla="*/ 0 h 80"/>
              <a:gd name="T8" fmla="*/ 0 w 17"/>
              <a:gd name="T9" fmla="*/ 199093138 h 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" h="80">
                <a:moveTo>
                  <a:pt x="0" y="79"/>
                </a:moveTo>
                <a:lnTo>
                  <a:pt x="16" y="79"/>
                </a:lnTo>
                <a:lnTo>
                  <a:pt x="16" y="0"/>
                </a:lnTo>
                <a:lnTo>
                  <a:pt x="0" y="0"/>
                </a:lnTo>
                <a:lnTo>
                  <a:pt x="0" y="79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432" name="Rectangle 2550"/>
          <p:cNvSpPr>
            <a:spLocks noChangeArrowheads="1"/>
          </p:cNvSpPr>
          <p:nvPr/>
        </p:nvSpPr>
        <p:spPr bwMode="auto">
          <a:xfrm>
            <a:off x="1150938" y="2536825"/>
            <a:ext cx="2455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2000" i="1" dirty="0">
                <a:solidFill>
                  <a:schemeClr val="bg1"/>
                </a:solidFill>
              </a:rPr>
              <a:t>Gas Concentration</a:t>
            </a:r>
          </a:p>
        </p:txBody>
      </p:sp>
      <p:sp>
        <p:nvSpPr>
          <p:cNvPr id="99434" name="Rectangle 2545"/>
          <p:cNvSpPr>
            <a:spLocks noChangeArrowheads="1"/>
          </p:cNvSpPr>
          <p:nvPr/>
        </p:nvSpPr>
        <p:spPr bwMode="auto">
          <a:xfrm>
            <a:off x="1331913" y="4601388"/>
            <a:ext cx="665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2000" i="1">
                <a:solidFill>
                  <a:schemeClr val="bg1"/>
                </a:solidFill>
              </a:rPr>
              <a:t>LEL</a:t>
            </a:r>
          </a:p>
        </p:txBody>
      </p:sp>
      <p:sp>
        <p:nvSpPr>
          <p:cNvPr id="99435" name="Line 2552"/>
          <p:cNvSpPr>
            <a:spLocks noChangeShapeType="1"/>
          </p:cNvSpPr>
          <p:nvPr/>
        </p:nvSpPr>
        <p:spPr bwMode="auto">
          <a:xfrm>
            <a:off x="1665288" y="3758425"/>
            <a:ext cx="0" cy="8334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436" name="Line 2553"/>
          <p:cNvSpPr>
            <a:spLocks noChangeShapeType="1"/>
          </p:cNvSpPr>
          <p:nvPr/>
        </p:nvSpPr>
        <p:spPr bwMode="auto">
          <a:xfrm>
            <a:off x="2882900" y="3767950"/>
            <a:ext cx="0" cy="8318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437" name="Rectangle 2554"/>
          <p:cNvSpPr>
            <a:spLocks noChangeArrowheads="1"/>
          </p:cNvSpPr>
          <p:nvPr/>
        </p:nvSpPr>
        <p:spPr bwMode="auto">
          <a:xfrm>
            <a:off x="2546350" y="4591863"/>
            <a:ext cx="693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2000" i="1">
                <a:solidFill>
                  <a:schemeClr val="bg1"/>
                </a:solidFill>
              </a:rPr>
              <a:t>UEL</a:t>
            </a:r>
          </a:p>
        </p:txBody>
      </p:sp>
      <p:grpSp>
        <p:nvGrpSpPr>
          <p:cNvPr id="28" name="Group 27"/>
          <p:cNvGrpSpPr>
            <a:grpSpLocks noChangeAspect="1"/>
          </p:cNvGrpSpPr>
          <p:nvPr/>
        </p:nvGrpSpPr>
        <p:grpSpPr>
          <a:xfrm>
            <a:off x="276494" y="3004452"/>
            <a:ext cx="4463590" cy="685853"/>
            <a:chOff x="836613" y="3521075"/>
            <a:chExt cx="6797675" cy="1049338"/>
          </a:xfrm>
        </p:grpSpPr>
        <p:sp>
          <p:nvSpPr>
            <p:cNvPr id="29" name="Freeform 54"/>
            <p:cNvSpPr>
              <a:spLocks/>
            </p:cNvSpPr>
            <p:nvPr/>
          </p:nvSpPr>
          <p:spPr bwMode="auto">
            <a:xfrm>
              <a:off x="863600" y="3521075"/>
              <a:ext cx="5554663" cy="735013"/>
            </a:xfrm>
            <a:custGeom>
              <a:avLst/>
              <a:gdLst>
                <a:gd name="T0" fmla="*/ 2147483647 w 3499"/>
                <a:gd name="T1" fmla="*/ 2147483647 h 463"/>
                <a:gd name="T2" fmla="*/ 2147483647 w 3499"/>
                <a:gd name="T3" fmla="*/ 0 h 463"/>
                <a:gd name="T4" fmla="*/ 2147483647 w 3499"/>
                <a:gd name="T5" fmla="*/ 2147483647 h 463"/>
                <a:gd name="T6" fmla="*/ 0 w 3499"/>
                <a:gd name="T7" fmla="*/ 2147483647 h 463"/>
                <a:gd name="T8" fmla="*/ 2147483647 w 3499"/>
                <a:gd name="T9" fmla="*/ 2147483647 h 4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99" h="463">
                  <a:moveTo>
                    <a:pt x="15" y="462"/>
                  </a:moveTo>
                  <a:lnTo>
                    <a:pt x="3498" y="0"/>
                  </a:lnTo>
                  <a:lnTo>
                    <a:pt x="3498" y="462"/>
                  </a:lnTo>
                  <a:lnTo>
                    <a:pt x="0" y="462"/>
                  </a:lnTo>
                  <a:lnTo>
                    <a:pt x="15" y="462"/>
                  </a:lnTo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55"/>
            <p:cNvSpPr>
              <a:spLocks/>
            </p:cNvSpPr>
            <p:nvPr/>
          </p:nvSpPr>
          <p:spPr bwMode="auto">
            <a:xfrm>
              <a:off x="876300" y="4362450"/>
              <a:ext cx="26988" cy="127000"/>
            </a:xfrm>
            <a:custGeom>
              <a:avLst/>
              <a:gdLst>
                <a:gd name="T0" fmla="*/ 0 w 17"/>
                <a:gd name="T1" fmla="*/ 2147483647 h 80"/>
                <a:gd name="T2" fmla="*/ 2147483647 w 17"/>
                <a:gd name="T3" fmla="*/ 2147483647 h 80"/>
                <a:gd name="T4" fmla="*/ 2147483647 w 17"/>
                <a:gd name="T5" fmla="*/ 0 h 80"/>
                <a:gd name="T6" fmla="*/ 0 w 17"/>
                <a:gd name="T7" fmla="*/ 0 h 80"/>
                <a:gd name="T8" fmla="*/ 0 w 17"/>
                <a:gd name="T9" fmla="*/ 2147483647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80">
                  <a:moveTo>
                    <a:pt x="0" y="79"/>
                  </a:moveTo>
                  <a:lnTo>
                    <a:pt x="16" y="79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79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56"/>
            <p:cNvSpPr>
              <a:spLocks/>
            </p:cNvSpPr>
            <p:nvPr/>
          </p:nvSpPr>
          <p:spPr bwMode="auto">
            <a:xfrm>
              <a:off x="2389188" y="4362450"/>
              <a:ext cx="26987" cy="127000"/>
            </a:xfrm>
            <a:custGeom>
              <a:avLst/>
              <a:gdLst>
                <a:gd name="T0" fmla="*/ 0 w 17"/>
                <a:gd name="T1" fmla="*/ 2147483647 h 80"/>
                <a:gd name="T2" fmla="*/ 2147483647 w 17"/>
                <a:gd name="T3" fmla="*/ 2147483647 h 80"/>
                <a:gd name="T4" fmla="*/ 2147483647 w 17"/>
                <a:gd name="T5" fmla="*/ 0 h 80"/>
                <a:gd name="T6" fmla="*/ 0 w 17"/>
                <a:gd name="T7" fmla="*/ 0 h 80"/>
                <a:gd name="T8" fmla="*/ 0 w 17"/>
                <a:gd name="T9" fmla="*/ 2147483647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80">
                  <a:moveTo>
                    <a:pt x="0" y="79"/>
                  </a:moveTo>
                  <a:lnTo>
                    <a:pt x="16" y="79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79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Rectangle 58"/>
            <p:cNvSpPr>
              <a:spLocks noChangeArrowheads="1"/>
            </p:cNvSpPr>
            <p:nvPr/>
          </p:nvSpPr>
          <p:spPr bwMode="auto">
            <a:xfrm>
              <a:off x="852488" y="3643313"/>
              <a:ext cx="6781800" cy="92710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Freeform 59"/>
            <p:cNvSpPr>
              <a:spLocks noChangeAspect="1"/>
            </p:cNvSpPr>
            <p:nvPr/>
          </p:nvSpPr>
          <p:spPr bwMode="auto">
            <a:xfrm>
              <a:off x="873125" y="3660775"/>
              <a:ext cx="6759575" cy="909638"/>
            </a:xfrm>
            <a:custGeom>
              <a:avLst/>
              <a:gdLst>
                <a:gd name="T0" fmla="*/ 2147483647 w 4283"/>
                <a:gd name="T1" fmla="*/ 2147483647 h 526"/>
                <a:gd name="T2" fmla="*/ 2147483647 w 4283"/>
                <a:gd name="T3" fmla="*/ 0 h 526"/>
                <a:gd name="T4" fmla="*/ 2147483647 w 4283"/>
                <a:gd name="T5" fmla="*/ 2147483647 h 526"/>
                <a:gd name="T6" fmla="*/ 0 w 4283"/>
                <a:gd name="T7" fmla="*/ 2147483647 h 526"/>
                <a:gd name="T8" fmla="*/ 2147483647 w 4283"/>
                <a:gd name="T9" fmla="*/ 2147483647 h 5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83" h="526">
                  <a:moveTo>
                    <a:pt x="18" y="525"/>
                  </a:moveTo>
                  <a:lnTo>
                    <a:pt x="4282" y="0"/>
                  </a:lnTo>
                  <a:lnTo>
                    <a:pt x="4282" y="525"/>
                  </a:lnTo>
                  <a:lnTo>
                    <a:pt x="0" y="525"/>
                  </a:lnTo>
                  <a:lnTo>
                    <a:pt x="18" y="525"/>
                  </a:lnTo>
                </a:path>
              </a:pathLst>
            </a:custGeom>
            <a:solidFill>
              <a:srgbClr val="FFC2A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60"/>
            <p:cNvSpPr>
              <a:spLocks/>
            </p:cNvSpPr>
            <p:nvPr/>
          </p:nvSpPr>
          <p:spPr bwMode="auto">
            <a:xfrm>
              <a:off x="836613" y="3660775"/>
              <a:ext cx="6796087" cy="908050"/>
            </a:xfrm>
            <a:custGeom>
              <a:avLst/>
              <a:gdLst>
                <a:gd name="T0" fmla="*/ 2147483647 w 4283"/>
                <a:gd name="T1" fmla="*/ 2147483647 h 526"/>
                <a:gd name="T2" fmla="*/ 2147483647 w 4283"/>
                <a:gd name="T3" fmla="*/ 0 h 526"/>
                <a:gd name="T4" fmla="*/ 2147483647 w 4283"/>
                <a:gd name="T5" fmla="*/ 2147483647 h 526"/>
                <a:gd name="T6" fmla="*/ 0 w 4283"/>
                <a:gd name="T7" fmla="*/ 2147483647 h 5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83" h="526">
                  <a:moveTo>
                    <a:pt x="18" y="525"/>
                  </a:moveTo>
                  <a:lnTo>
                    <a:pt x="4282" y="0"/>
                  </a:lnTo>
                  <a:lnTo>
                    <a:pt x="4282" y="525"/>
                  </a:lnTo>
                  <a:lnTo>
                    <a:pt x="0" y="525"/>
                  </a:lnTo>
                </a:path>
              </a:pathLst>
            </a:custGeom>
            <a:noFill/>
            <a:ln w="254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61"/>
            <p:cNvSpPr>
              <a:spLocks/>
            </p:cNvSpPr>
            <p:nvPr/>
          </p:nvSpPr>
          <p:spPr bwMode="auto">
            <a:xfrm>
              <a:off x="2909888" y="3643313"/>
              <a:ext cx="1925637" cy="922337"/>
            </a:xfrm>
            <a:custGeom>
              <a:avLst/>
              <a:gdLst>
                <a:gd name="T0" fmla="*/ 0 w 1213"/>
                <a:gd name="T1" fmla="*/ 0 h 523"/>
                <a:gd name="T2" fmla="*/ 0 w 1213"/>
                <a:gd name="T3" fmla="*/ 2147483647 h 523"/>
                <a:gd name="T4" fmla="*/ 2147483647 w 1213"/>
                <a:gd name="T5" fmla="*/ 2147483647 h 523"/>
                <a:gd name="T6" fmla="*/ 2147483647 w 1213"/>
                <a:gd name="T7" fmla="*/ 0 h 523"/>
                <a:gd name="T8" fmla="*/ 0 w 1213"/>
                <a:gd name="T9" fmla="*/ 0 h 5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3" h="523">
                  <a:moveTo>
                    <a:pt x="0" y="0"/>
                  </a:moveTo>
                  <a:lnTo>
                    <a:pt x="0" y="522"/>
                  </a:lnTo>
                  <a:lnTo>
                    <a:pt x="1212" y="522"/>
                  </a:lnTo>
                  <a:lnTo>
                    <a:pt x="1212" y="0"/>
                  </a:lnTo>
                  <a:lnTo>
                    <a:pt x="0" y="0"/>
                  </a:lnTo>
                </a:path>
              </a:pathLst>
            </a:custGeom>
            <a:solidFill>
              <a:srgbClr val="FF0000"/>
            </a:solidFill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Rectangle 63"/>
            <p:cNvSpPr>
              <a:spLocks noChangeArrowheads="1"/>
            </p:cNvSpPr>
            <p:nvPr/>
          </p:nvSpPr>
          <p:spPr bwMode="auto">
            <a:xfrm>
              <a:off x="2913063" y="3703637"/>
              <a:ext cx="1901825" cy="700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Flammability 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Range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3023787"/>
      </p:ext>
    </p:extLst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 bwMode="auto">
          <a:xfrm flipV="1">
            <a:off x="6007261" y="1423686"/>
            <a:ext cx="451412" cy="41668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Line 53"/>
          <p:cNvSpPr>
            <a:spLocks noChangeShapeType="1"/>
          </p:cNvSpPr>
          <p:nvPr/>
        </p:nvSpPr>
        <p:spPr bwMode="auto">
          <a:xfrm flipV="1">
            <a:off x="0" y="947738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CC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725214" y="117851"/>
            <a:ext cx="5212599" cy="812800"/>
          </a:xfrm>
        </p:spPr>
        <p:txBody>
          <a:bodyPr/>
          <a:lstStyle/>
          <a:p>
            <a:pPr eaLnBrk="1" hangingPunct="1"/>
            <a:r>
              <a:rPr lang="en-US" sz="2400" dirty="0" err="1" smtClean="0"/>
              <a:t>Efectos</a:t>
            </a:r>
            <a:r>
              <a:rPr lang="en-US" sz="2400" dirty="0" smtClean="0"/>
              <a:t> de </a:t>
            </a:r>
            <a:r>
              <a:rPr lang="en-US" sz="2400" dirty="0" err="1" smtClean="0"/>
              <a:t>concentración</a:t>
            </a:r>
            <a:r>
              <a:rPr lang="en-US" sz="2400" dirty="0" smtClean="0"/>
              <a:t> de 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en </a:t>
            </a:r>
            <a:r>
              <a:rPr lang="en-US" sz="2400" dirty="0" err="1" smtClean="0"/>
              <a:t>lecturas</a:t>
            </a:r>
            <a:r>
              <a:rPr lang="en-US" sz="2400" dirty="0" smtClean="0"/>
              <a:t> de gas  combustible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757" y="1163686"/>
            <a:ext cx="4322618" cy="45085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s-PE" sz="1800" dirty="0" smtClean="0"/>
              <a:t>Lecturas LEL pueden afectar si los niveles de O</a:t>
            </a:r>
            <a:r>
              <a:rPr lang="es-PE" sz="1800" baseline="-25000" dirty="0" smtClean="0"/>
              <a:t>2</a:t>
            </a:r>
            <a:r>
              <a:rPr lang="es-PE" sz="1800" dirty="0" smtClean="0"/>
              <a:t> son más altos o más bajos que el aire fresco  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s-PE" sz="1800" dirty="0" smtClean="0"/>
              <a:t>El G460 requiere un mínimo nivel del 10% de oxígeno para leer LEL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s-PE" sz="1800" dirty="0" smtClean="0"/>
              <a:t>Si la concentración de O</a:t>
            </a:r>
            <a:r>
              <a:rPr lang="es-PE" sz="1800" baseline="-25000" dirty="0" smtClean="0"/>
              <a:t>2</a:t>
            </a:r>
            <a:r>
              <a:rPr lang="es-PE" sz="1800" dirty="0" smtClean="0"/>
              <a:t> es muy baja la lectura LEL será reemplazada por signos de interrogación  </a:t>
            </a: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42761" y="3761688"/>
            <a:ext cx="2182894" cy="1065823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6499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51273" y="218150"/>
            <a:ext cx="2161114" cy="1082867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500" name="Picture 4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50540" y="1993533"/>
            <a:ext cx="2165203" cy="1082602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37905" y="1592425"/>
            <a:ext cx="1569356" cy="523220"/>
          </a:xfrm>
          <a:prstGeom prst="rect">
            <a:avLst/>
          </a:prstGeom>
          <a:solidFill>
            <a:srgbClr val="FFFFFF"/>
          </a:solidFill>
          <a:ln w="22225">
            <a:solidFill>
              <a:schemeClr val="bg1"/>
            </a:solidFill>
          </a:ln>
          <a:effectLst>
            <a:outerShdw dist="101600" dir="2700000" algn="ctr" rotWithShape="0">
              <a:schemeClr val="bg1">
                <a:lumMod val="50000"/>
                <a:lumOff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i="1" dirty="0" err="1" smtClean="0">
                <a:solidFill>
                  <a:srgbClr val="000000"/>
                </a:solidFill>
              </a:rPr>
              <a:t>Lecturas</a:t>
            </a:r>
            <a:r>
              <a:rPr lang="en-US" sz="1400" i="1" dirty="0" smtClean="0">
                <a:solidFill>
                  <a:srgbClr val="000000"/>
                </a:solidFill>
              </a:rPr>
              <a:t> en </a:t>
            </a:r>
            <a:r>
              <a:rPr lang="en-US" sz="1400" i="1" dirty="0" err="1" smtClean="0">
                <a:solidFill>
                  <a:srgbClr val="000000"/>
                </a:solidFill>
              </a:rPr>
              <a:t>aire</a:t>
            </a:r>
            <a:r>
              <a:rPr lang="en-US" sz="1400" i="1" dirty="0" smtClean="0">
                <a:solidFill>
                  <a:srgbClr val="000000"/>
                </a:solidFill>
              </a:rPr>
              <a:t> fresco</a:t>
            </a:r>
            <a:endParaRPr lang="en-US" sz="1400" i="1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85398" y="5239422"/>
            <a:ext cx="2303352" cy="738664"/>
          </a:xfrm>
          <a:prstGeom prst="rect">
            <a:avLst/>
          </a:prstGeom>
          <a:solidFill>
            <a:srgbClr val="FFFFFF"/>
          </a:solidFill>
          <a:ln w="22225">
            <a:solidFill>
              <a:schemeClr val="bg1"/>
            </a:solidFill>
          </a:ln>
          <a:effectLst>
            <a:outerShdw dist="101600" dir="2700000" algn="ctr" rotWithShape="0">
              <a:schemeClr val="bg1">
                <a:lumMod val="50000"/>
                <a:lumOff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i="1" dirty="0" err="1" smtClean="0">
                <a:solidFill>
                  <a:srgbClr val="000000"/>
                </a:solidFill>
              </a:rPr>
              <a:t>Lecturas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cuando</a:t>
            </a:r>
            <a:r>
              <a:rPr lang="en-US" sz="1400" i="1" dirty="0" smtClean="0">
                <a:solidFill>
                  <a:srgbClr val="000000"/>
                </a:solidFill>
              </a:rPr>
              <a:t> el O</a:t>
            </a:r>
            <a:r>
              <a:rPr lang="en-US" sz="1400" i="1" baseline="-25000" dirty="0" smtClean="0">
                <a:solidFill>
                  <a:srgbClr val="000000"/>
                </a:solidFill>
              </a:rPr>
              <a:t>2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es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muy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bajo</a:t>
            </a:r>
            <a:r>
              <a:rPr lang="en-US" sz="1400" i="1" dirty="0" smtClean="0">
                <a:solidFill>
                  <a:srgbClr val="000000"/>
                </a:solidFill>
              </a:rPr>
              <a:t> para el sensor LEL</a:t>
            </a:r>
            <a:endParaRPr lang="en-US" sz="1400" i="1" dirty="0">
              <a:solidFill>
                <a:srgbClr val="000000"/>
              </a:solidFill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8171" y="3963753"/>
            <a:ext cx="2738892" cy="2400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Straight Arrow Connector 19"/>
          <p:cNvCxnSpPr/>
          <p:nvPr/>
        </p:nvCxnSpPr>
        <p:spPr bwMode="auto">
          <a:xfrm flipV="1">
            <a:off x="5961413" y="2893671"/>
            <a:ext cx="520410" cy="32454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6160223" y="4916384"/>
            <a:ext cx="311829" cy="32273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4436701" y="3213463"/>
            <a:ext cx="1759360" cy="523220"/>
          </a:xfrm>
          <a:prstGeom prst="rect">
            <a:avLst/>
          </a:prstGeom>
          <a:solidFill>
            <a:srgbClr val="FFFFFF"/>
          </a:solidFill>
          <a:ln w="22225">
            <a:solidFill>
              <a:schemeClr val="bg1"/>
            </a:solidFill>
          </a:ln>
          <a:effectLst>
            <a:outerShdw dist="101600" dir="2700000" algn="ctr" rotWithShape="0">
              <a:schemeClr val="bg1">
                <a:lumMod val="50000"/>
                <a:lumOff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i="1" dirty="0" err="1" smtClean="0">
                <a:solidFill>
                  <a:srgbClr val="000000"/>
                </a:solidFill>
              </a:rPr>
              <a:t>Lecturas</a:t>
            </a:r>
            <a:r>
              <a:rPr lang="en-US" sz="1400" i="1" dirty="0" smtClean="0">
                <a:solidFill>
                  <a:srgbClr val="000000"/>
                </a:solidFill>
              </a:rPr>
              <a:t> de O</a:t>
            </a:r>
            <a:r>
              <a:rPr lang="en-US" sz="1400" i="1" baseline="-25000" dirty="0" smtClean="0">
                <a:solidFill>
                  <a:srgbClr val="000000"/>
                </a:solidFill>
              </a:rPr>
              <a:t>2</a:t>
            </a:r>
            <a:r>
              <a:rPr lang="en-US" sz="1400" i="1" dirty="0" smtClean="0">
                <a:solidFill>
                  <a:srgbClr val="000000"/>
                </a:solidFill>
              </a:rPr>
              <a:t> en </a:t>
            </a:r>
            <a:r>
              <a:rPr lang="en-US" sz="1400" i="1" dirty="0" err="1" smtClean="0">
                <a:solidFill>
                  <a:srgbClr val="000000"/>
                </a:solidFill>
              </a:rPr>
              <a:t>aire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deficiente</a:t>
            </a:r>
            <a:endParaRPr lang="en-US" sz="1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09925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0" y="1045029"/>
            <a:ext cx="9144000" cy="556952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33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72887" y="125351"/>
            <a:ext cx="5538993" cy="812800"/>
          </a:xfrm>
        </p:spPr>
        <p:txBody>
          <a:bodyPr/>
          <a:lstStyle/>
          <a:p>
            <a:pPr eaLnBrk="1" hangingPunct="1"/>
            <a:r>
              <a:rPr lang="es-PE" sz="2400" dirty="0" smtClean="0"/>
              <a:t>Efectos de altas concentraciones de gas en un sensor LEL</a:t>
            </a:r>
          </a:p>
        </p:txBody>
      </p:sp>
      <p:sp>
        <p:nvSpPr>
          <p:cNvPr id="1434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72887" y="1137228"/>
            <a:ext cx="3189514" cy="45085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800"/>
              </a:spcAft>
            </a:pPr>
            <a:r>
              <a:rPr lang="es-PE" sz="1800" dirty="0" smtClean="0"/>
              <a:t>No se permite el trabajo en áreas donde la concentración de gas excede los límites de seguridad!</a:t>
            </a:r>
          </a:p>
          <a:p>
            <a:pPr eaLnBrk="1" hangingPunct="1">
              <a:spcBef>
                <a:spcPts val="0"/>
              </a:spcBef>
              <a:spcAft>
                <a:spcPts val="1800"/>
              </a:spcAft>
            </a:pPr>
            <a:r>
              <a:rPr lang="es-PE" sz="1800" dirty="0" smtClean="0"/>
              <a:t>SI la </a:t>
            </a:r>
            <a:r>
              <a:rPr lang="es-PE" sz="1800" dirty="0" err="1" smtClean="0"/>
              <a:t>concetración</a:t>
            </a:r>
            <a:r>
              <a:rPr lang="es-PE" sz="1800" dirty="0" smtClean="0"/>
              <a:t> de gas explosivo es muy alta puede que no haya suficiente oxígeno para el sensor LEL lo detecte apropiadamente</a:t>
            </a:r>
          </a:p>
          <a:p>
            <a:pPr eaLnBrk="1" hangingPunct="1">
              <a:spcBef>
                <a:spcPts val="0"/>
              </a:spcBef>
              <a:spcAft>
                <a:spcPts val="1800"/>
              </a:spcAft>
            </a:pPr>
            <a:r>
              <a:rPr lang="es-PE" sz="1800" dirty="0" smtClean="0"/>
              <a:t>Concentraciones por encima de 100% de LEL puede dañar </a:t>
            </a:r>
            <a:r>
              <a:rPr lang="es-PE" sz="1800" dirty="0"/>
              <a:t>el sensor LEL </a:t>
            </a:r>
            <a:endParaRPr lang="es-PE" sz="1800" dirty="0" smtClean="0"/>
          </a:p>
          <a:p>
            <a:pPr lvl="1" eaLnBrk="1" hangingPunct="1">
              <a:spcBef>
                <a:spcPts val="0"/>
              </a:spcBef>
              <a:spcAft>
                <a:spcPts val="1800"/>
              </a:spcAft>
            </a:pPr>
            <a:endParaRPr lang="en-US" sz="1800" dirty="0" smtClean="0"/>
          </a:p>
        </p:txBody>
      </p:sp>
      <p:sp>
        <p:nvSpPr>
          <p:cNvPr id="5" name="Line 60"/>
          <p:cNvSpPr>
            <a:spLocks noChangeShapeType="1"/>
          </p:cNvSpPr>
          <p:nvPr/>
        </p:nvSpPr>
        <p:spPr bwMode="auto">
          <a:xfrm flipV="1">
            <a:off x="0" y="927859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6007261" y="1269311"/>
            <a:ext cx="451412" cy="41668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51273" y="218150"/>
            <a:ext cx="2161114" cy="1082867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37905" y="1438050"/>
            <a:ext cx="1569356" cy="523220"/>
          </a:xfrm>
          <a:prstGeom prst="rect">
            <a:avLst/>
          </a:prstGeom>
          <a:solidFill>
            <a:srgbClr val="FFFFFF"/>
          </a:solidFill>
          <a:ln w="22225">
            <a:solidFill>
              <a:schemeClr val="bg1"/>
            </a:solidFill>
          </a:ln>
          <a:effectLst>
            <a:outerShdw dist="101600" dir="2700000" algn="ctr" rotWithShape="0">
              <a:schemeClr val="bg1">
                <a:lumMod val="50000"/>
                <a:lumOff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i="1" dirty="0" err="1" smtClean="0">
                <a:solidFill>
                  <a:srgbClr val="000000"/>
                </a:solidFill>
              </a:rPr>
              <a:t>Lecturas</a:t>
            </a:r>
            <a:r>
              <a:rPr lang="en-US" sz="1400" i="1" dirty="0" smtClean="0">
                <a:solidFill>
                  <a:srgbClr val="000000"/>
                </a:solidFill>
              </a:rPr>
              <a:t> en </a:t>
            </a:r>
            <a:r>
              <a:rPr lang="en-US" sz="1400" i="1" dirty="0" err="1" smtClean="0">
                <a:solidFill>
                  <a:srgbClr val="000000"/>
                </a:solidFill>
              </a:rPr>
              <a:t>aire</a:t>
            </a:r>
            <a:r>
              <a:rPr lang="en-US" sz="1400" i="1" dirty="0" smtClean="0">
                <a:solidFill>
                  <a:srgbClr val="000000"/>
                </a:solidFill>
              </a:rPr>
              <a:t> fresco</a:t>
            </a:r>
            <a:endParaRPr lang="en-US" sz="1400" i="1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6375" y="3493797"/>
            <a:ext cx="1579419" cy="523220"/>
          </a:xfrm>
          <a:prstGeom prst="rect">
            <a:avLst/>
          </a:prstGeom>
          <a:solidFill>
            <a:srgbClr val="FFFFFF"/>
          </a:solidFill>
          <a:ln w="22225">
            <a:solidFill>
              <a:schemeClr val="bg1"/>
            </a:solidFill>
          </a:ln>
          <a:effectLst>
            <a:outerShdw dist="101600" dir="2700000" algn="ctr" rotWithShape="0">
              <a:schemeClr val="bg1">
                <a:lumMod val="50000"/>
                <a:lumOff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000000"/>
                </a:solidFill>
              </a:rPr>
              <a:t>Alto (“Alarm 2”) a 20% LEL</a:t>
            </a:r>
            <a:endParaRPr lang="en-US" sz="1400" i="1" dirty="0">
              <a:solidFill>
                <a:srgbClr val="00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5961413" y="2145546"/>
            <a:ext cx="520410" cy="32454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6112744" y="3170762"/>
            <a:ext cx="311829" cy="32273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4436701" y="2465338"/>
            <a:ext cx="1759360" cy="523220"/>
          </a:xfrm>
          <a:prstGeom prst="rect">
            <a:avLst/>
          </a:prstGeom>
          <a:solidFill>
            <a:srgbClr val="FFFFFF"/>
          </a:solidFill>
          <a:ln w="22225">
            <a:solidFill>
              <a:schemeClr val="bg1"/>
            </a:solidFill>
          </a:ln>
          <a:effectLst>
            <a:outerShdw dist="101600" dir="2700000" algn="ctr" rotWithShape="0">
              <a:schemeClr val="bg1">
                <a:lumMod val="50000"/>
                <a:lumOff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i="1" dirty="0" err="1" smtClean="0">
                <a:solidFill>
                  <a:srgbClr val="000000"/>
                </a:solidFill>
              </a:rPr>
              <a:t>Alarma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inicial</a:t>
            </a:r>
            <a:r>
              <a:rPr lang="en-US" sz="1400" i="1" dirty="0" smtClean="0">
                <a:solidFill>
                  <a:srgbClr val="000000"/>
                </a:solidFill>
              </a:rPr>
              <a:t> a 10% LEL </a:t>
            </a:r>
            <a:endParaRPr lang="en-US" sz="1400" i="1" dirty="0">
              <a:solidFill>
                <a:srgbClr val="000000"/>
              </a:solidFill>
            </a:endParaRP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31429" y="1520038"/>
            <a:ext cx="2185060" cy="106878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499" name="Picture 3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19553" y="2826333"/>
            <a:ext cx="2208293" cy="1080654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500" name="Picture 4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19553" y="4144481"/>
            <a:ext cx="2205595" cy="1071768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Straight Arrow Connector 21"/>
          <p:cNvCxnSpPr/>
          <p:nvPr/>
        </p:nvCxnSpPr>
        <p:spPr bwMode="auto">
          <a:xfrm flipV="1">
            <a:off x="5992022" y="4441371"/>
            <a:ext cx="444404" cy="22578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4486900" y="4418072"/>
            <a:ext cx="1579419" cy="523220"/>
          </a:xfrm>
          <a:prstGeom prst="rect">
            <a:avLst/>
          </a:prstGeom>
          <a:solidFill>
            <a:srgbClr val="FFFFFF"/>
          </a:solidFill>
          <a:ln w="22225">
            <a:solidFill>
              <a:schemeClr val="bg1"/>
            </a:solidFill>
          </a:ln>
          <a:effectLst>
            <a:outerShdw dist="101600" dir="2700000" algn="ctr" rotWithShape="0">
              <a:schemeClr val="bg1">
                <a:lumMod val="50000"/>
                <a:lumOff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000000"/>
                </a:solidFill>
              </a:rPr>
              <a:t>Alto (“Alarm 3”) a 50% LEL</a:t>
            </a:r>
            <a:endParaRPr lang="en-US" sz="1400" i="1" dirty="0">
              <a:solidFill>
                <a:srgbClr val="000000"/>
              </a:solidFill>
            </a:endParaRPr>
          </a:p>
        </p:txBody>
      </p:sp>
      <p:pic>
        <p:nvPicPr>
          <p:cNvPr id="106501" name="Picture 5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19553" y="5450770"/>
            <a:ext cx="2196937" cy="1092531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Straight Arrow Connector 24"/>
          <p:cNvCxnSpPr/>
          <p:nvPr/>
        </p:nvCxnSpPr>
        <p:spPr bwMode="auto">
          <a:xfrm flipV="1">
            <a:off x="5918797" y="5593278"/>
            <a:ext cx="434502" cy="5752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4413675" y="5401722"/>
            <a:ext cx="1579419" cy="738664"/>
          </a:xfrm>
          <a:prstGeom prst="rect">
            <a:avLst/>
          </a:prstGeom>
          <a:solidFill>
            <a:srgbClr val="FFFFFF"/>
          </a:solidFill>
          <a:ln w="22225">
            <a:solidFill>
              <a:schemeClr val="bg1"/>
            </a:solidFill>
          </a:ln>
          <a:effectLst>
            <a:outerShdw dist="101600" dir="2700000" algn="ctr" rotWithShape="0">
              <a:schemeClr val="bg1">
                <a:lumMod val="50000"/>
                <a:lumOff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i="1" dirty="0" err="1" smtClean="0">
                <a:solidFill>
                  <a:srgbClr val="000000"/>
                </a:solidFill>
              </a:rPr>
              <a:t>Alarma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sobre</a:t>
            </a:r>
            <a:r>
              <a:rPr lang="en-US" sz="1400" i="1" dirty="0" smtClean="0">
                <a:solidFill>
                  <a:srgbClr val="000000"/>
                </a:solidFill>
              </a:rPr>
              <a:t> el </a:t>
            </a:r>
            <a:r>
              <a:rPr lang="en-US" sz="1400" i="1" dirty="0" err="1" smtClean="0">
                <a:solidFill>
                  <a:srgbClr val="000000"/>
                </a:solidFill>
              </a:rPr>
              <a:t>límite</a:t>
            </a:r>
            <a:r>
              <a:rPr lang="en-US" sz="1400" i="1" dirty="0" smtClean="0">
                <a:solidFill>
                  <a:srgbClr val="000000"/>
                </a:solidFill>
              </a:rPr>
              <a:t> (</a:t>
            </a:r>
            <a:r>
              <a:rPr lang="en-US" sz="1400" i="1" dirty="0" err="1" smtClean="0">
                <a:solidFill>
                  <a:srgbClr val="000000"/>
                </a:solidFill>
              </a:rPr>
              <a:t>flechas</a:t>
            </a:r>
            <a:r>
              <a:rPr lang="en-US" sz="1400" i="1" dirty="0" smtClean="0">
                <a:solidFill>
                  <a:srgbClr val="000000"/>
                </a:solidFill>
              </a:rPr>
              <a:t>) a 100% LEL</a:t>
            </a:r>
            <a:endParaRPr lang="en-US" sz="1400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Gases </a:t>
            </a:r>
            <a:r>
              <a:rPr lang="en-US" sz="2400" dirty="0" err="1" smtClean="0"/>
              <a:t>tóxicos</a:t>
            </a:r>
            <a:r>
              <a:rPr lang="en-US" sz="2400" dirty="0" smtClean="0"/>
              <a:t> y </a:t>
            </a:r>
            <a:r>
              <a:rPr lang="en-US" sz="2400" dirty="0" err="1" smtClean="0"/>
              <a:t>Vapores</a:t>
            </a:r>
            <a:endParaRPr lang="en-US" sz="2400" dirty="0" smtClean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1264" y="1481612"/>
            <a:ext cx="3348840" cy="298351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800"/>
              </a:spcAft>
            </a:pPr>
            <a:r>
              <a:rPr lang="es-PE" dirty="0" smtClean="0"/>
              <a:t>Sulfuro de Hidrógeno (H</a:t>
            </a:r>
            <a:r>
              <a:rPr lang="es-PE" baseline="-25000" dirty="0" smtClean="0"/>
              <a:t>2</a:t>
            </a:r>
            <a:r>
              <a:rPr lang="es-PE" dirty="0" smtClean="0"/>
              <a:t>S)</a:t>
            </a:r>
          </a:p>
          <a:p>
            <a:pPr eaLnBrk="1" hangingPunct="1">
              <a:spcBef>
                <a:spcPts val="0"/>
              </a:spcBef>
              <a:spcAft>
                <a:spcPts val="1800"/>
              </a:spcAft>
            </a:pPr>
            <a:r>
              <a:rPr lang="es-PE" dirty="0" smtClean="0"/>
              <a:t>Monóxido de carbono (CO)</a:t>
            </a:r>
          </a:p>
          <a:p>
            <a:pPr eaLnBrk="1" hangingPunct="1">
              <a:spcBef>
                <a:spcPts val="0"/>
              </a:spcBef>
              <a:spcAft>
                <a:spcPts val="1800"/>
              </a:spcAft>
            </a:pPr>
            <a:r>
              <a:rPr lang="es-PE" dirty="0" smtClean="0"/>
              <a:t>Dióxido de azufre (SO</a:t>
            </a:r>
            <a:r>
              <a:rPr lang="es-PE" baseline="-25000" dirty="0" smtClean="0"/>
              <a:t>2</a:t>
            </a:r>
            <a:r>
              <a:rPr lang="es-PE" dirty="0" smtClean="0"/>
              <a:t>)</a:t>
            </a:r>
          </a:p>
          <a:p>
            <a:pPr eaLnBrk="1" hangingPunct="1">
              <a:spcBef>
                <a:spcPts val="0"/>
              </a:spcBef>
              <a:spcAft>
                <a:spcPts val="1800"/>
              </a:spcAft>
              <a:buFontTx/>
              <a:buNone/>
            </a:pPr>
            <a:endParaRPr lang="en-US" dirty="0" smtClean="0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flipV="1">
            <a:off x="0" y="947738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" name="Picture 6" descr="Scunthorpe Oil Refinery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0739" y="1363538"/>
            <a:ext cx="4478068" cy="335949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101600" dir="2700000" algn="ctr" rotWithShape="0">
              <a:schemeClr val="bg1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7"/>
          <p:cNvSpPr>
            <a:spLocks noChangeShapeType="1"/>
          </p:cNvSpPr>
          <p:nvPr/>
        </p:nvSpPr>
        <p:spPr bwMode="auto">
          <a:xfrm flipV="1">
            <a:off x="0" y="1790863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534391" y="778495"/>
            <a:ext cx="3336968" cy="812800"/>
          </a:xfrm>
        </p:spPr>
        <p:txBody>
          <a:bodyPr/>
          <a:lstStyle/>
          <a:p>
            <a:pPr eaLnBrk="1" hangingPunct="1"/>
            <a:r>
              <a:rPr lang="es-PE" sz="2400" dirty="0" smtClean="0"/>
              <a:t>Límite de exposición tóxica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3132" y="1968531"/>
            <a:ext cx="3621974" cy="45085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s-PE" dirty="0" smtClean="0"/>
              <a:t>Los límites </a:t>
            </a:r>
            <a:r>
              <a:rPr lang="es-PE" dirty="0"/>
              <a:t>de exposición </a:t>
            </a:r>
            <a:r>
              <a:rPr lang="es-PE" dirty="0" smtClean="0"/>
              <a:t>tóxica son definidos por medio de</a:t>
            </a:r>
            <a:r>
              <a:rPr lang="en-US" dirty="0" smtClean="0"/>
              <a:t>: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8-horas TWA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15-minutos STEL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err="1" smtClean="0"/>
              <a:t>Techo</a:t>
            </a:r>
            <a:r>
              <a:rPr lang="en-US" dirty="0" smtClean="0"/>
              <a:t> 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El l</a:t>
            </a:r>
            <a:r>
              <a:rPr lang="es-PE" dirty="0" err="1" smtClean="0"/>
              <a:t>ímite</a:t>
            </a:r>
            <a:r>
              <a:rPr lang="es-PE" dirty="0" smtClean="0"/>
              <a:t> de exposición </a:t>
            </a:r>
            <a:r>
              <a:rPr lang="en-US" dirty="0" smtClean="0"/>
              <a:t>de un particular gas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incluir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de </a:t>
            </a:r>
            <a:r>
              <a:rPr lang="en-US" dirty="0" err="1" smtClean="0"/>
              <a:t>una</a:t>
            </a:r>
            <a:r>
              <a:rPr lang="en-US" dirty="0" smtClean="0"/>
              <a:t> parte</a:t>
            </a:r>
            <a:endParaRPr lang="en-US" dirty="0"/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 bwMode="auto">
          <a:xfrm>
            <a:off x="4023085" y="510645"/>
            <a:ext cx="4726379" cy="3087585"/>
          </a:xfrm>
          <a:prstGeom prst="rect">
            <a:avLst/>
          </a:prstGeom>
          <a:solidFill>
            <a:srgbClr val="FFF7F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101600" dir="2700000" algn="ctr" rotWithShape="0">
              <a:schemeClr val="bg1">
                <a:lumMod val="50000"/>
                <a:lumOff val="50000"/>
              </a:schemeClr>
            </a:outerShdw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1215" y="626845"/>
            <a:ext cx="4586535" cy="3022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726104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298174" y="739110"/>
            <a:ext cx="3672316" cy="819397"/>
          </a:xfrm>
        </p:spPr>
        <p:txBody>
          <a:bodyPr/>
          <a:lstStyle/>
          <a:p>
            <a:pPr eaLnBrk="1" hangingPunct="1"/>
            <a:r>
              <a:rPr lang="es-PE" sz="2400" dirty="0" smtClean="0"/>
              <a:t>Términos de Límite </a:t>
            </a:r>
            <a:r>
              <a:rPr lang="es-PE" sz="2400" dirty="0"/>
              <a:t>de exposición </a:t>
            </a:r>
            <a:r>
              <a:rPr lang="es-PE" sz="2400" dirty="0" smtClean="0"/>
              <a:t>tóxica: TWA</a:t>
            </a:r>
            <a:endParaRPr lang="en-US" sz="2400" dirty="0" smtClean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987" y="2006932"/>
            <a:ext cx="3752499" cy="3781301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s-PE" sz="1800" dirty="0" smtClean="0"/>
              <a:t>TWA: El promedio ponderado en tiempo (TWA) es la exposición promedio sobre una guardia complete de 8-horas</a:t>
            </a:r>
          </a:p>
          <a:p>
            <a:pPr eaLnBrk="1" hangingPunct="1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s-PE" sz="1800" dirty="0" smtClean="0"/>
              <a:t>Cuando la sesión de monitoreo es menor a ocho horas, la TWA se proyecta para las 8-horas del turno</a:t>
            </a:r>
          </a:p>
          <a:p>
            <a:pPr eaLnBrk="1" hangingPunct="1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s-PE" sz="1800" dirty="0"/>
              <a:t>Cuando la sesión de monitoreo es </a:t>
            </a:r>
            <a:r>
              <a:rPr lang="es-PE" sz="1800" dirty="0" smtClean="0"/>
              <a:t>mayor a </a:t>
            </a:r>
            <a:r>
              <a:rPr lang="es-PE" sz="1800" dirty="0"/>
              <a:t>ocho horas, </a:t>
            </a:r>
            <a:r>
              <a:rPr lang="es-PE" sz="1800" dirty="0" smtClean="0"/>
              <a:t>el límite de TWA</a:t>
            </a:r>
            <a:r>
              <a:rPr lang="es-PE" sz="1800" dirty="0"/>
              <a:t>, </a:t>
            </a:r>
            <a:r>
              <a:rPr lang="es-PE" sz="1800" dirty="0" smtClean="0"/>
              <a:t>se calcula en un “equivalente” a un turno de 8-horas</a:t>
            </a:r>
          </a:p>
          <a:p>
            <a:pPr eaLnBrk="1" hangingPunct="1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endParaRPr lang="en-US" sz="1800" dirty="0" smtClean="0"/>
          </a:p>
          <a:p>
            <a:pPr eaLnBrk="1" hangingPunct="1">
              <a:spcBef>
                <a:spcPts val="0"/>
              </a:spcBef>
              <a:spcAft>
                <a:spcPts val="1800"/>
              </a:spcAft>
              <a:buFontTx/>
              <a:buNone/>
            </a:pPr>
            <a:endParaRPr lang="en-US" sz="1800" dirty="0" smtClean="0"/>
          </a:p>
        </p:txBody>
      </p:sp>
      <p:sp>
        <p:nvSpPr>
          <p:cNvPr id="5" name="Line 66"/>
          <p:cNvSpPr>
            <a:spLocks noChangeShapeType="1"/>
          </p:cNvSpPr>
          <p:nvPr/>
        </p:nvSpPr>
        <p:spPr bwMode="auto">
          <a:xfrm flipV="1">
            <a:off x="0" y="1802738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141838" y="676901"/>
            <a:ext cx="4764665" cy="3138592"/>
            <a:chOff x="1921152" y="3954489"/>
            <a:chExt cx="4764665" cy="3138592"/>
          </a:xfrm>
        </p:grpSpPr>
        <p:sp>
          <p:nvSpPr>
            <p:cNvPr id="9" name="Rectangle 8"/>
            <p:cNvSpPr/>
            <p:nvPr/>
          </p:nvSpPr>
          <p:spPr bwMode="auto">
            <a:xfrm>
              <a:off x="1921152" y="3954489"/>
              <a:ext cx="4726379" cy="3087585"/>
            </a:xfrm>
            <a:prstGeom prst="rect">
              <a:avLst/>
            </a:prstGeom>
            <a:solidFill>
              <a:srgbClr val="FFF7F3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01600" dir="2700000" algn="ctr" rotWithShape="0">
                <a:schemeClr val="bg1">
                  <a:lumMod val="50000"/>
                  <a:lumOff val="50000"/>
                </a:schemeClr>
              </a:outerShdw>
            </a:effectLst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9282" y="4070689"/>
              <a:ext cx="4586535" cy="3022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6691302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1341912"/>
            <a:ext cx="9144000" cy="5248893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4718"/>
            <a:ext cx="4180120" cy="812800"/>
          </a:xfrm>
        </p:spPr>
        <p:txBody>
          <a:bodyPr/>
          <a:lstStyle/>
          <a:p>
            <a:pPr eaLnBrk="1" hangingPunct="1"/>
            <a:r>
              <a:rPr lang="es-PE" sz="2400" dirty="0"/>
              <a:t>Términos de Límite de exposición tóxica </a:t>
            </a:r>
            <a:r>
              <a:rPr lang="en-US" sz="2400" dirty="0" smtClean="0"/>
              <a:t>: STEL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1259" y="1445985"/>
            <a:ext cx="2992580" cy="45085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s-PE" sz="1800" dirty="0" smtClean="0"/>
              <a:t>Algunos bases y Vapores (como CO y H</a:t>
            </a:r>
            <a:r>
              <a:rPr lang="es-PE" sz="1800" baseline="-25000" dirty="0" smtClean="0"/>
              <a:t>2</a:t>
            </a:r>
            <a:r>
              <a:rPr lang="es-PE" sz="1800" dirty="0" smtClean="0"/>
              <a:t>S) tienen un máximo permisible de límite de exposición en corto plazo (STEL) el cual es más alto que las 8-horas del TWA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s-PE" sz="1800" dirty="0" smtClean="0"/>
              <a:t>El STEL es la concentración máxima promedio al cual un trabajador desprotegido puede exponerse durante intervalos de 15 minutos</a:t>
            </a:r>
          </a:p>
        </p:txBody>
      </p:sp>
      <p:sp>
        <p:nvSpPr>
          <p:cNvPr id="5" name="Line 66"/>
          <p:cNvSpPr>
            <a:spLocks noChangeShapeType="1"/>
          </p:cNvSpPr>
          <p:nvPr/>
        </p:nvSpPr>
        <p:spPr bwMode="auto">
          <a:xfrm flipV="1">
            <a:off x="0" y="1292123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4310743" y="261266"/>
            <a:ext cx="4583876" cy="3051950"/>
            <a:chOff x="1921152" y="3954489"/>
            <a:chExt cx="4764665" cy="3138592"/>
          </a:xfrm>
        </p:grpSpPr>
        <p:sp>
          <p:nvSpPr>
            <p:cNvPr id="10" name="Rectangle 9"/>
            <p:cNvSpPr/>
            <p:nvPr/>
          </p:nvSpPr>
          <p:spPr bwMode="auto">
            <a:xfrm>
              <a:off x="1921152" y="3954489"/>
              <a:ext cx="4726379" cy="3087585"/>
            </a:xfrm>
            <a:prstGeom prst="rect">
              <a:avLst/>
            </a:prstGeom>
            <a:solidFill>
              <a:srgbClr val="FFF7F3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01600" dir="2700000" algn="ctr" rotWithShape="0">
                <a:schemeClr val="bg1">
                  <a:lumMod val="50000"/>
                  <a:lumOff val="50000"/>
                </a:schemeClr>
              </a:outerShdw>
            </a:effectLst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9282" y="4070689"/>
              <a:ext cx="4586535" cy="3022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Rectangle 7"/>
          <p:cNvSpPr/>
          <p:nvPr/>
        </p:nvSpPr>
        <p:spPr bwMode="auto">
          <a:xfrm>
            <a:off x="3408219" y="3491347"/>
            <a:ext cx="5260769" cy="2790700"/>
          </a:xfrm>
          <a:prstGeom prst="rect">
            <a:avLst/>
          </a:prstGeom>
          <a:solidFill>
            <a:srgbClr val="FD916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101600" dir="2700000" algn="ctr" rotWithShape="0">
              <a:schemeClr val="bg1">
                <a:lumMod val="50000"/>
                <a:lumOff val="50000"/>
              </a:schemeClr>
            </a:outerShdw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50722" y="3655590"/>
            <a:ext cx="511826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57150" algn="l" eaLnBrk="1" hangingPunct="1">
              <a:spcBef>
                <a:spcPts val="0"/>
              </a:spcBef>
              <a:spcAft>
                <a:spcPts val="1200"/>
              </a:spcAft>
            </a:pPr>
            <a:r>
              <a:rPr lang="es-PE" sz="1800" i="1" dirty="0" smtClean="0">
                <a:solidFill>
                  <a:schemeClr val="bg1"/>
                </a:solidFill>
              </a:rPr>
              <a:t>El promedio de la </a:t>
            </a:r>
            <a:r>
              <a:rPr lang="es-PE" sz="1800" i="1" dirty="0" err="1" smtClean="0">
                <a:solidFill>
                  <a:schemeClr val="bg1"/>
                </a:solidFill>
              </a:rPr>
              <a:t>conentración</a:t>
            </a:r>
            <a:r>
              <a:rPr lang="es-PE" sz="1800" i="1" dirty="0" smtClean="0">
                <a:solidFill>
                  <a:schemeClr val="bg1"/>
                </a:solidFill>
              </a:rPr>
              <a:t> nunca puede </a:t>
            </a:r>
            <a:r>
              <a:rPr lang="es-PE" sz="1800" i="1" dirty="0" err="1" smtClean="0">
                <a:solidFill>
                  <a:schemeClr val="bg1"/>
                </a:solidFill>
              </a:rPr>
              <a:t>exceeder</a:t>
            </a:r>
            <a:r>
              <a:rPr lang="es-PE" sz="1800" i="1" dirty="0" smtClean="0">
                <a:solidFill>
                  <a:schemeClr val="bg1"/>
                </a:solidFill>
              </a:rPr>
              <a:t> al STEL durante 15-minutos de intervalos</a:t>
            </a:r>
          </a:p>
          <a:p>
            <a:pPr indent="-57150" algn="l" eaLnBrk="1" hangingPunct="1">
              <a:spcBef>
                <a:spcPts val="0"/>
              </a:spcBef>
              <a:spcAft>
                <a:spcPts val="1800"/>
              </a:spcAft>
            </a:pPr>
            <a:r>
              <a:rPr lang="es-PE" sz="1800" i="1" dirty="0" smtClean="0">
                <a:solidFill>
                  <a:schemeClr val="bg1"/>
                </a:solidFill>
              </a:rPr>
              <a:t>Cualquier </a:t>
            </a:r>
            <a:r>
              <a:rPr lang="es-PE" sz="1800" i="1" dirty="0" err="1" smtClean="0">
                <a:solidFill>
                  <a:schemeClr val="bg1"/>
                </a:solidFill>
              </a:rPr>
              <a:t>interval</a:t>
            </a:r>
            <a:r>
              <a:rPr lang="es-PE" sz="1800" i="1" dirty="0" smtClean="0">
                <a:solidFill>
                  <a:schemeClr val="bg1"/>
                </a:solidFill>
              </a:rPr>
              <a:t> de 15-minutos donde el promedio de </a:t>
            </a:r>
            <a:r>
              <a:rPr lang="es-PE" sz="1800" i="1" dirty="0" err="1" smtClean="0">
                <a:solidFill>
                  <a:schemeClr val="bg1"/>
                </a:solidFill>
              </a:rPr>
              <a:t>conentración</a:t>
            </a:r>
            <a:r>
              <a:rPr lang="es-PE" sz="1800" i="1" dirty="0" smtClean="0">
                <a:solidFill>
                  <a:schemeClr val="bg1"/>
                </a:solidFill>
              </a:rPr>
              <a:t> es más alto que el TWA (pero menos que el STEL) debe ser separado por al menos una hora de la siguiente, con un máximo de 4 veces el turno</a:t>
            </a:r>
            <a:endParaRPr lang="es-PE" i="1" dirty="0"/>
          </a:p>
        </p:txBody>
      </p:sp>
    </p:spTree>
    <p:extLst>
      <p:ext uri="{BB962C8B-B14F-4D97-AF65-F5344CB8AC3E}">
        <p14:creationId xmlns:p14="http://schemas.microsoft.com/office/powerpoint/2010/main" val="285223771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20288" y="423554"/>
            <a:ext cx="2861953" cy="1143000"/>
          </a:xfrm>
          <a:noFill/>
        </p:spPr>
        <p:txBody>
          <a:bodyPr anchor="ctr"/>
          <a:lstStyle/>
          <a:p>
            <a:r>
              <a:rPr lang="en-US" sz="2400" dirty="0" err="1" smtClean="0"/>
              <a:t>Límite</a:t>
            </a:r>
            <a:r>
              <a:rPr lang="en-US" sz="2400" dirty="0" smtClean="0"/>
              <a:t> de </a:t>
            </a:r>
            <a:r>
              <a:rPr lang="en-US" sz="2400" dirty="0" err="1" smtClean="0"/>
              <a:t>Techo</a:t>
            </a:r>
            <a:endParaRPr lang="en-US" sz="2400" dirty="0" smtClean="0"/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6340" y="1558802"/>
            <a:ext cx="3829400" cy="4508500"/>
          </a:xfrm>
          <a:noFill/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85000"/>
              </a:spcAft>
            </a:pPr>
            <a:r>
              <a:rPr lang="en-US" dirty="0" smtClean="0"/>
              <a:t>Ceiling </a:t>
            </a:r>
            <a:r>
              <a:rPr lang="en-US" dirty="0" err="1" smtClean="0"/>
              <a:t>es</a:t>
            </a:r>
            <a:r>
              <a:rPr lang="en-US" dirty="0" smtClean="0"/>
              <a:t> la </a:t>
            </a:r>
            <a:r>
              <a:rPr lang="en-US" dirty="0" err="1" smtClean="0"/>
              <a:t>máxima</a:t>
            </a:r>
            <a:r>
              <a:rPr lang="en-US" dirty="0" smtClean="0"/>
              <a:t> </a:t>
            </a:r>
            <a:r>
              <a:rPr lang="en-US" dirty="0" err="1" smtClean="0"/>
              <a:t>concentración</a:t>
            </a:r>
            <a:r>
              <a:rPr lang="en-US" dirty="0" smtClean="0"/>
              <a:t> al </a:t>
            </a:r>
            <a:r>
              <a:rPr lang="en-US" dirty="0" err="1" smtClean="0"/>
              <a:t>cual</a:t>
            </a:r>
            <a:r>
              <a:rPr lang="en-US" dirty="0" smtClean="0"/>
              <a:t> un </a:t>
            </a:r>
            <a:r>
              <a:rPr lang="en-US" dirty="0" err="1" smtClean="0"/>
              <a:t>desprotegido</a:t>
            </a:r>
            <a:r>
              <a:rPr lang="en-US" dirty="0" smtClean="0"/>
              <a:t> </a:t>
            </a:r>
            <a:r>
              <a:rPr lang="en-US" dirty="0" err="1" smtClean="0"/>
              <a:t>trabajador</a:t>
            </a:r>
            <a:r>
              <a:rPr lang="en-US" dirty="0" smtClean="0"/>
              <a:t>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exponerse</a:t>
            </a:r>
            <a:r>
              <a:rPr lang="en-US" dirty="0" smtClean="0"/>
              <a:t>.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85000"/>
              </a:spcAft>
            </a:pPr>
            <a:r>
              <a:rPr lang="en-US" dirty="0" smtClean="0"/>
              <a:t>La </a:t>
            </a:r>
            <a:r>
              <a:rPr lang="en-US" dirty="0" err="1" smtClean="0"/>
              <a:t>concentración</a:t>
            </a:r>
            <a:r>
              <a:rPr lang="en-US" dirty="0" smtClean="0"/>
              <a:t> ceiling </a:t>
            </a:r>
            <a:r>
              <a:rPr lang="en-US" dirty="0" err="1" smtClean="0"/>
              <a:t>nunca</a:t>
            </a:r>
            <a:r>
              <a:rPr lang="en-US" dirty="0" smtClean="0"/>
              <a:t> </a:t>
            </a:r>
            <a:r>
              <a:rPr lang="en-US" dirty="0" err="1" smtClean="0"/>
              <a:t>debe</a:t>
            </a:r>
            <a:r>
              <a:rPr lang="en-US" dirty="0" smtClean="0"/>
              <a:t> </a:t>
            </a:r>
            <a:r>
              <a:rPr lang="en-US" dirty="0" err="1" smtClean="0"/>
              <a:t>excederse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un </a:t>
            </a:r>
            <a:r>
              <a:rPr lang="en-US" dirty="0" err="1" smtClean="0"/>
              <a:t>instante</a:t>
            </a:r>
            <a:r>
              <a:rPr lang="en-US" dirty="0" smtClean="0"/>
              <a:t>.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85000"/>
              </a:spcAft>
            </a:pPr>
            <a:r>
              <a:rPr lang="en-US" dirty="0" smtClean="0"/>
              <a:t>Las </a:t>
            </a:r>
            <a:r>
              <a:rPr lang="en-US" dirty="0" err="1" smtClean="0"/>
              <a:t>alarmas</a:t>
            </a:r>
            <a:r>
              <a:rPr lang="en-US" dirty="0" smtClean="0"/>
              <a:t> “Low Peak” y “High Peak” en el G460 son </a:t>
            </a:r>
            <a:r>
              <a:rPr lang="en-US" dirty="0" err="1" smtClean="0"/>
              <a:t>activadas</a:t>
            </a:r>
            <a:r>
              <a:rPr lang="en-US" dirty="0" smtClean="0"/>
              <a:t> </a:t>
            </a:r>
            <a:r>
              <a:rPr lang="en-US" dirty="0" err="1" smtClean="0"/>
              <a:t>cuando</a:t>
            </a:r>
            <a:r>
              <a:rPr lang="en-US" dirty="0" smtClean="0"/>
              <a:t> la </a:t>
            </a:r>
            <a:r>
              <a:rPr lang="en-US" dirty="0" err="1" smtClean="0"/>
              <a:t>concentración</a:t>
            </a:r>
            <a:r>
              <a:rPr lang="en-US" dirty="0" smtClean="0"/>
              <a:t> </a:t>
            </a:r>
            <a:r>
              <a:rPr lang="en-US" dirty="0" err="1" smtClean="0"/>
              <a:t>excede</a:t>
            </a:r>
            <a:r>
              <a:rPr lang="en-US" dirty="0" smtClean="0"/>
              <a:t> la </a:t>
            </a:r>
            <a:r>
              <a:rPr lang="en-US" dirty="0" err="1" smtClean="0"/>
              <a:t>configruación</a:t>
            </a:r>
            <a:r>
              <a:rPr lang="en-US" dirty="0" smtClean="0"/>
              <a:t> de la </a:t>
            </a:r>
            <a:r>
              <a:rPr lang="en-US" dirty="0" err="1" smtClean="0"/>
              <a:t>alarma</a:t>
            </a:r>
            <a:r>
              <a:rPr lang="en-US" dirty="0" smtClean="0"/>
              <a:t> </a:t>
            </a:r>
            <a:r>
              <a:rPr lang="en-US" dirty="0" err="1" smtClean="0"/>
              <a:t>siquiera</a:t>
            </a:r>
            <a:r>
              <a:rPr lang="en-US" dirty="0" smtClean="0"/>
              <a:t> en un </a:t>
            </a:r>
            <a:r>
              <a:rPr lang="en-US" dirty="0" err="1" smtClean="0"/>
              <a:t>instante</a:t>
            </a:r>
            <a:r>
              <a:rPr lang="en-US" dirty="0" smtClean="0"/>
              <a:t>.</a:t>
            </a:r>
          </a:p>
        </p:txBody>
      </p:sp>
      <p:sp>
        <p:nvSpPr>
          <p:cNvPr id="197636" name="Line 53"/>
          <p:cNvSpPr>
            <a:spLocks noChangeShapeType="1"/>
          </p:cNvSpPr>
          <p:nvPr/>
        </p:nvSpPr>
        <p:spPr bwMode="auto">
          <a:xfrm flipV="1">
            <a:off x="0" y="1422751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158339" y="217722"/>
            <a:ext cx="4583876" cy="3051950"/>
            <a:chOff x="1921152" y="3954489"/>
            <a:chExt cx="4764665" cy="3138592"/>
          </a:xfrm>
        </p:grpSpPr>
        <p:sp>
          <p:nvSpPr>
            <p:cNvPr id="6" name="Rectangle 5"/>
            <p:cNvSpPr/>
            <p:nvPr/>
          </p:nvSpPr>
          <p:spPr bwMode="auto">
            <a:xfrm>
              <a:off x="1921152" y="3954489"/>
              <a:ext cx="4726379" cy="3087585"/>
            </a:xfrm>
            <a:prstGeom prst="rect">
              <a:avLst/>
            </a:prstGeom>
            <a:solidFill>
              <a:srgbClr val="FFF7F3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01600" dir="2700000" algn="ctr" rotWithShape="0">
                <a:schemeClr val="bg1">
                  <a:lumMod val="50000"/>
                  <a:lumOff val="50000"/>
                </a:schemeClr>
              </a:outerShdw>
            </a:effectLst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9282" y="4070689"/>
              <a:ext cx="4586535" cy="3022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1" y="2664820"/>
            <a:ext cx="4735290" cy="38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3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152525" y="296863"/>
            <a:ext cx="7469188" cy="60642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PELIGROS ATMOSFERICOS MAS COMUNES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6124" y="1416050"/>
            <a:ext cx="3361851" cy="4508500"/>
          </a:xfrm>
        </p:spPr>
        <p:txBody>
          <a:bodyPr/>
          <a:lstStyle/>
          <a:p>
            <a:pPr eaLnBrk="1" hangingPunct="1"/>
            <a:r>
              <a:rPr lang="en-US" dirty="0" err="1" smtClean="0"/>
              <a:t>Deficiencia</a:t>
            </a:r>
            <a:r>
              <a:rPr lang="en-US" dirty="0" smtClean="0"/>
              <a:t> de </a:t>
            </a:r>
            <a:r>
              <a:rPr lang="en-US" dirty="0" err="1" smtClean="0"/>
              <a:t>Oxigeno</a:t>
            </a:r>
            <a:endParaRPr lang="en-US" dirty="0" smtClean="0"/>
          </a:p>
          <a:p>
            <a:pPr eaLnBrk="1" hangingPunct="1"/>
            <a:r>
              <a:rPr lang="en-US" dirty="0" err="1" smtClean="0"/>
              <a:t>Exceso</a:t>
            </a:r>
            <a:r>
              <a:rPr lang="en-US" dirty="0" smtClean="0"/>
              <a:t> de Oxygen </a:t>
            </a:r>
          </a:p>
          <a:p>
            <a:pPr eaLnBrk="1" hangingPunct="1"/>
            <a:r>
              <a:rPr lang="en-US" dirty="0" err="1" smtClean="0"/>
              <a:t>Presencia</a:t>
            </a:r>
            <a:r>
              <a:rPr lang="en-US" dirty="0" smtClean="0"/>
              <a:t> de gases </a:t>
            </a:r>
            <a:r>
              <a:rPr lang="en-US" dirty="0" err="1" smtClean="0"/>
              <a:t>toxicos</a:t>
            </a:r>
            <a:r>
              <a:rPr lang="en-US" dirty="0" smtClean="0"/>
              <a:t> </a:t>
            </a:r>
          </a:p>
          <a:p>
            <a:pPr eaLnBrk="1" hangingPunct="1"/>
            <a:r>
              <a:rPr lang="en-US" dirty="0" err="1" smtClean="0"/>
              <a:t>Presencia</a:t>
            </a:r>
            <a:r>
              <a:rPr lang="en-US" dirty="0" smtClean="0"/>
              <a:t> de gases combustibles</a:t>
            </a:r>
          </a:p>
        </p:txBody>
      </p:sp>
      <p:sp>
        <p:nvSpPr>
          <p:cNvPr id="4101" name="Line 3"/>
          <p:cNvSpPr>
            <a:spLocks noChangeShapeType="1"/>
          </p:cNvSpPr>
          <p:nvPr/>
        </p:nvSpPr>
        <p:spPr bwMode="auto">
          <a:xfrm flipV="1">
            <a:off x="0" y="942975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2" name="Pictur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7513" y="3370263"/>
            <a:ext cx="2622550" cy="276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4313" y="3692525"/>
            <a:ext cx="2792412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6475" y="1033463"/>
            <a:ext cx="281622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4463" y="1958975"/>
            <a:ext cx="2638425" cy="278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94603">
            <a:off x="1885965" y="4712706"/>
            <a:ext cx="3376453" cy="1151863"/>
          </a:xfrm>
          <a:prstGeom prst="rect">
            <a:avLst/>
          </a:prstGeom>
          <a:effectLst>
            <a:outerShdw blurRad="292100" dist="101600" dir="2700000" algn="ctr" rotWithShape="0">
              <a:schemeClr val="bg1">
                <a:lumMod val="50000"/>
                <a:lumOff val="50000"/>
              </a:schemeClr>
            </a:outerShdw>
          </a:effectLst>
        </p:spPr>
      </p:pic>
      <p:cxnSp>
        <p:nvCxnSpPr>
          <p:cNvPr id="24" name="Straight Connector 23"/>
          <p:cNvCxnSpPr/>
          <p:nvPr/>
        </p:nvCxnSpPr>
        <p:spPr bwMode="auto">
          <a:xfrm flipV="1">
            <a:off x="4506671" y="3111332"/>
            <a:ext cx="3046035" cy="204807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4243942" y="1971301"/>
            <a:ext cx="1503715" cy="293758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93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70235" y="-273129"/>
            <a:ext cx="6339362" cy="967179"/>
          </a:xfrm>
        </p:spPr>
        <p:txBody>
          <a:bodyPr/>
          <a:lstStyle/>
          <a:p>
            <a:pPr eaLnBrk="1" hangingPunct="1"/>
            <a:r>
              <a:rPr lang="en-US" sz="2400" dirty="0" err="1" smtClean="0"/>
              <a:t>Significado</a:t>
            </a:r>
            <a:r>
              <a:rPr lang="en-US" sz="2400" dirty="0" smtClean="0"/>
              <a:t> de </a:t>
            </a:r>
            <a:r>
              <a:rPr lang="en-US" sz="2400" dirty="0" err="1" smtClean="0"/>
              <a:t>partes-por-millón</a:t>
            </a:r>
            <a:r>
              <a:rPr lang="en-US" sz="2400" dirty="0" smtClean="0"/>
              <a:t> (ppm)</a:t>
            </a:r>
          </a:p>
        </p:txBody>
      </p:sp>
      <p:sp>
        <p:nvSpPr>
          <p:cNvPr id="3994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85111" y="1221345"/>
            <a:ext cx="4536270" cy="45085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s-PE" sz="1800" dirty="0" smtClean="0"/>
              <a:t>100% por </a:t>
            </a:r>
            <a:r>
              <a:rPr lang="es-PE" sz="1800" dirty="0" err="1" smtClean="0"/>
              <a:t>volume</a:t>
            </a:r>
            <a:r>
              <a:rPr lang="es-PE" sz="1800" dirty="0" smtClean="0"/>
              <a:t> = 1,000,000 ppm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s-PE" sz="1800" dirty="0" smtClean="0"/>
              <a:t>1% por </a:t>
            </a:r>
            <a:r>
              <a:rPr lang="es-PE" sz="1800" dirty="0" err="1" smtClean="0"/>
              <a:t>volume</a:t>
            </a:r>
            <a:r>
              <a:rPr lang="es-PE" sz="1800" dirty="0" smtClean="0"/>
              <a:t> = 10,000 ppm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s-PE" sz="1800" dirty="0" smtClean="0"/>
              <a:t>1.0 ppm es lo mismo que: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s-PE" sz="1800" dirty="0" smtClean="0"/>
              <a:t>Un centímetro en 10 </a:t>
            </a:r>
            <a:r>
              <a:rPr lang="es-PE" sz="1800" dirty="0" err="1" smtClean="0"/>
              <a:t>kilometros</a:t>
            </a:r>
            <a:endParaRPr lang="es-PE" sz="1800" dirty="0" smtClean="0"/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s-PE" sz="1800" dirty="0" smtClean="0"/>
              <a:t>Un minuto en dos años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/>
              <a:t>Un centavo en </a:t>
            </a:r>
            <a:r>
              <a:rPr lang="en-US" sz="1800" dirty="0"/>
              <a:t>$10,000 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5" name="Line 1030"/>
          <p:cNvSpPr>
            <a:spLocks noChangeShapeType="1"/>
          </p:cNvSpPr>
          <p:nvPr/>
        </p:nvSpPr>
        <p:spPr bwMode="auto">
          <a:xfrm flipV="1">
            <a:off x="0" y="947739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8548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1999" y="814865"/>
            <a:ext cx="3871357" cy="3697757"/>
          </a:xfrm>
          <a:prstGeom prst="rect">
            <a:avLst/>
          </a:prstGeom>
          <a:solidFill>
            <a:srgbClr val="FFFF0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317500" dist="101600" dir="2700000" algn="ctr" rotWithShape="0">
              <a:schemeClr val="bg1">
                <a:lumMod val="50000"/>
                <a:lumOff val="50000"/>
              </a:schemeClr>
            </a:outerShdw>
          </a:effectLst>
        </p:spPr>
      </p:pic>
      <p:sp>
        <p:nvSpPr>
          <p:cNvPr id="3" name="Oval 2"/>
          <p:cNvSpPr>
            <a:spLocks noChangeAspect="1"/>
          </p:cNvSpPr>
          <p:nvPr/>
        </p:nvSpPr>
        <p:spPr bwMode="auto">
          <a:xfrm>
            <a:off x="5723910" y="1131203"/>
            <a:ext cx="2244438" cy="2241385"/>
          </a:xfrm>
          <a:prstGeom prst="ellipse">
            <a:avLst/>
          </a:prstGeom>
          <a:solidFill>
            <a:srgbClr val="FFF7F3">
              <a:alpha val="20000"/>
            </a:srgbClr>
          </a:solidFill>
          <a:ln w="31750" cap="flat" cmpd="sng" algn="ctr">
            <a:solidFill>
              <a:srgbClr val="FFF7F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4203864" y="4833254"/>
            <a:ext cx="354762" cy="354280"/>
          </a:xfrm>
          <a:prstGeom prst="ellipse">
            <a:avLst/>
          </a:prstGeom>
          <a:solidFill>
            <a:schemeClr val="bg1">
              <a:alpha val="25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 flipV="1">
            <a:off x="4560125" y="1995052"/>
            <a:ext cx="1175657" cy="228006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F7F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5450774" y="3158834"/>
            <a:ext cx="2054431" cy="136566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F7F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2061823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62488" y="-76200"/>
            <a:ext cx="3957637" cy="1143000"/>
          </a:xfrm>
        </p:spPr>
        <p:txBody>
          <a:bodyPr anchor="ctr"/>
          <a:lstStyle/>
          <a:p>
            <a:r>
              <a:rPr lang="en-US" sz="2400" dirty="0" err="1" smtClean="0"/>
              <a:t>Características</a:t>
            </a:r>
            <a:r>
              <a:rPr lang="en-US" sz="2400" dirty="0" smtClean="0"/>
              <a:t> del </a:t>
            </a:r>
            <a:r>
              <a:rPr lang="en-US" sz="2400" dirty="0" err="1" smtClean="0"/>
              <a:t>Sulfuro</a:t>
            </a:r>
            <a:r>
              <a:rPr lang="en-US" sz="2400" dirty="0" smtClean="0"/>
              <a:t> de </a:t>
            </a:r>
            <a:r>
              <a:rPr lang="en-US" sz="2400" dirty="0" err="1" smtClean="0"/>
              <a:t>HIdrógeno</a:t>
            </a:r>
            <a:endParaRPr lang="en-US" sz="2400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759" y="1163184"/>
            <a:ext cx="3631973" cy="4114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70000"/>
              </a:spcAft>
            </a:pPr>
            <a:r>
              <a:rPr lang="es-ES" dirty="0"/>
              <a:t>incoloro </a:t>
            </a:r>
            <a:endParaRPr lang="es-ES" dirty="0" smtClean="0"/>
          </a:p>
          <a:p>
            <a:pPr>
              <a:spcBef>
                <a:spcPct val="0"/>
              </a:spcBef>
              <a:spcAft>
                <a:spcPct val="70000"/>
              </a:spcAft>
            </a:pPr>
            <a:r>
              <a:rPr lang="es-ES" dirty="0"/>
              <a:t>Huele a "huevos podridos" (en bajas concentraciones</a:t>
            </a:r>
            <a:r>
              <a:rPr lang="es-ES" dirty="0" smtClean="0"/>
              <a:t>)</a:t>
            </a:r>
          </a:p>
          <a:p>
            <a:pPr>
              <a:spcBef>
                <a:spcPct val="0"/>
              </a:spcBef>
              <a:spcAft>
                <a:spcPct val="70000"/>
              </a:spcAft>
            </a:pPr>
            <a:r>
              <a:rPr lang="es-ES" dirty="0" smtClean="0"/>
              <a:t>Más </a:t>
            </a:r>
            <a:r>
              <a:rPr lang="es-ES" dirty="0"/>
              <a:t>pesado que el aire </a:t>
            </a:r>
            <a:endParaRPr lang="es-ES" dirty="0" smtClean="0"/>
          </a:p>
          <a:p>
            <a:pPr>
              <a:spcBef>
                <a:spcPct val="0"/>
              </a:spcBef>
              <a:spcAft>
                <a:spcPct val="70000"/>
              </a:spcAft>
            </a:pPr>
            <a:r>
              <a:rPr lang="en-US" dirty="0" err="1" smtClean="0"/>
              <a:t>Corrosivo</a:t>
            </a:r>
            <a:endParaRPr lang="en-US" dirty="0" smtClean="0"/>
          </a:p>
          <a:p>
            <a:pPr>
              <a:spcBef>
                <a:spcPct val="0"/>
              </a:spcBef>
              <a:spcAft>
                <a:spcPct val="70000"/>
              </a:spcAft>
            </a:pPr>
            <a:r>
              <a:rPr lang="en-US" dirty="0" err="1" smtClean="0"/>
              <a:t>Inflamable</a:t>
            </a:r>
            <a:r>
              <a:rPr lang="en-US" dirty="0" smtClean="0"/>
              <a:t> (LEL </a:t>
            </a:r>
            <a:r>
              <a:rPr lang="en-US" dirty="0" err="1" smtClean="0"/>
              <a:t>es</a:t>
            </a:r>
            <a:r>
              <a:rPr lang="en-US" dirty="0" smtClean="0"/>
              <a:t> 4.3%)</a:t>
            </a:r>
          </a:p>
          <a:p>
            <a:pPr>
              <a:spcBef>
                <a:spcPct val="0"/>
              </a:spcBef>
              <a:spcAft>
                <a:spcPct val="70000"/>
              </a:spcAft>
            </a:pPr>
            <a:r>
              <a:rPr lang="en-US" dirty="0" smtClean="0"/>
              <a:t>Soluble en el </a:t>
            </a:r>
            <a:r>
              <a:rPr lang="en-US" dirty="0" err="1" smtClean="0"/>
              <a:t>agua</a:t>
            </a:r>
            <a:endParaRPr lang="en-US" dirty="0" smtClean="0"/>
          </a:p>
          <a:p>
            <a:pPr>
              <a:spcBef>
                <a:spcPct val="0"/>
              </a:spcBef>
              <a:spcAft>
                <a:spcPct val="70000"/>
              </a:spcAft>
            </a:pPr>
            <a:r>
              <a:rPr lang="es-PE" dirty="0" smtClean="0"/>
              <a:t>A</a:t>
            </a:r>
            <a:r>
              <a:rPr lang="es-ES" dirty="0" err="1" smtClean="0"/>
              <a:t>ltas</a:t>
            </a:r>
            <a:r>
              <a:rPr lang="es-ES" dirty="0" smtClean="0"/>
              <a:t> </a:t>
            </a:r>
            <a:r>
              <a:rPr lang="es-ES" dirty="0"/>
              <a:t>matan sentido del olfato</a:t>
            </a:r>
            <a:endParaRPr lang="en-US" dirty="0" smtClean="0"/>
          </a:p>
          <a:p>
            <a:pPr>
              <a:spcBef>
                <a:spcPct val="0"/>
              </a:spcBef>
              <a:spcAft>
                <a:spcPct val="70000"/>
              </a:spcAft>
            </a:pPr>
            <a:r>
              <a:rPr lang="es-ES" dirty="0" smtClean="0"/>
              <a:t>Extremadamente </a:t>
            </a:r>
            <a:r>
              <a:rPr lang="es-ES" dirty="0"/>
              <a:t>tóxico!</a:t>
            </a:r>
            <a:endParaRPr lang="en-US" dirty="0" smtClean="0"/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 flipV="1">
            <a:off x="0" y="947738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180114" y="1211263"/>
            <a:ext cx="4682899" cy="4207315"/>
            <a:chOff x="4180114" y="1211263"/>
            <a:chExt cx="4682899" cy="4207315"/>
          </a:xfrm>
        </p:grpSpPr>
        <p:pic>
          <p:nvPicPr>
            <p:cNvPr id="29701" name="Picture 5" descr="Picture 3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0114" y="1211263"/>
              <a:ext cx="4682899" cy="4207315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702" name="Picture 6" descr="600px-NFPA_704_sv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3800" y="2954338"/>
              <a:ext cx="2320925" cy="223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3" name="Text Box 7"/>
            <p:cNvSpPr txBox="1">
              <a:spLocks noChangeArrowheads="1"/>
            </p:cNvSpPr>
            <p:nvPr/>
          </p:nvSpPr>
          <p:spPr bwMode="auto">
            <a:xfrm>
              <a:off x="7072313" y="3248025"/>
              <a:ext cx="6826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29704" name="Text Box 8"/>
            <p:cNvSpPr txBox="1">
              <a:spLocks noChangeArrowheads="1"/>
            </p:cNvSpPr>
            <p:nvPr/>
          </p:nvSpPr>
          <p:spPr bwMode="auto">
            <a:xfrm>
              <a:off x="6529388" y="3835400"/>
              <a:ext cx="6826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29705" name="Text Box 9"/>
            <p:cNvSpPr txBox="1">
              <a:spLocks noChangeArrowheads="1"/>
            </p:cNvSpPr>
            <p:nvPr/>
          </p:nvSpPr>
          <p:spPr bwMode="auto">
            <a:xfrm>
              <a:off x="7650163" y="3868738"/>
              <a:ext cx="6826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chemeClr val="bg1"/>
                  </a:solidFill>
                </a:rPr>
                <a:t>0</a:t>
              </a:r>
            </a:p>
          </p:txBody>
        </p:sp>
        <p:pic>
          <p:nvPicPr>
            <p:cNvPr id="29706" name="Picture 10" descr="File:Hydrogen-sulfide-3D-vdW.pn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8863" y="1593850"/>
              <a:ext cx="2432050" cy="2414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902525"/>
            <a:ext cx="9144000" cy="595547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1681163" y="0"/>
            <a:ext cx="6756400" cy="574261"/>
          </a:xfrm>
        </p:spPr>
        <p:txBody>
          <a:bodyPr/>
          <a:lstStyle/>
          <a:p>
            <a:pPr eaLnBrk="1" hangingPunct="1"/>
            <a:r>
              <a:rPr lang="en-US" sz="2400" dirty="0" err="1" smtClean="0"/>
              <a:t>Efectos</a:t>
            </a:r>
            <a:r>
              <a:rPr lang="en-US" sz="2400" dirty="0" smtClean="0"/>
              <a:t> </a:t>
            </a:r>
            <a:r>
              <a:rPr lang="en-US" sz="2400" dirty="0" err="1" smtClean="0"/>
              <a:t>Tóxicos</a:t>
            </a:r>
            <a:r>
              <a:rPr lang="en-US" sz="2400" dirty="0" smtClean="0"/>
              <a:t> de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424524"/>
              </p:ext>
            </p:extLst>
          </p:nvPr>
        </p:nvGraphicFramePr>
        <p:xfrm>
          <a:off x="613386" y="599503"/>
          <a:ext cx="7944592" cy="6099471"/>
        </p:xfrm>
        <a:graphic>
          <a:graphicData uri="http://schemas.openxmlformats.org/drawingml/2006/table">
            <a:tbl>
              <a:tblPr/>
              <a:tblGrid>
                <a:gridCol w="1626920"/>
                <a:gridCol w="6317672"/>
              </a:tblGrid>
              <a:tr h="555412">
                <a:tc gridSpan="2">
                  <a:txBody>
                    <a:bodyPr/>
                    <a:lstStyle/>
                    <a:p>
                      <a:pPr lvl="0" algn="l" fontAlgn="t"/>
                      <a:r>
                        <a:rPr lang="en-US" sz="2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Toxic </a:t>
                      </a:r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effects of H2S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480699"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i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Concentración</a:t>
                      </a:r>
                      <a:endParaRPr lang="en-US" sz="1800" b="1" i="1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2880" marR="7620" marT="91440" marB="914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i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Síntomas</a:t>
                      </a:r>
                      <a:endParaRPr lang="en-US" sz="1800" b="1" i="1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2880" marR="7620" marT="91440" marB="914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8652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bg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6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0.13 ppm</a:t>
                      </a:r>
                      <a:endParaRPr lang="en-US" sz="1600" b="1" i="1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2880" marR="7620" marT="91440" marB="914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i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Mínimo</a:t>
                      </a:r>
                      <a:r>
                        <a:rPr lang="en-US" sz="16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600" b="1" i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olor</a:t>
                      </a:r>
                      <a:r>
                        <a:rPr lang="en-US" sz="16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detectable</a:t>
                      </a:r>
                      <a:endParaRPr lang="en-US" sz="1600" b="1" i="1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2880" marR="7620" marT="91440" marB="914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</a:tr>
              <a:tr h="448652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bg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6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4.6 ppm</a:t>
                      </a:r>
                      <a:endParaRPr lang="en-US" sz="1600" b="1" i="1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2880" marR="7620" marT="91440" marB="914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i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Fácilmente</a:t>
                      </a:r>
                      <a:r>
                        <a:rPr lang="en-US" sz="16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detectable</a:t>
                      </a:r>
                      <a:r>
                        <a:rPr lang="en-US" sz="1600" b="1" i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lang="en-US" sz="1600" b="1" i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olor</a:t>
                      </a:r>
                      <a:r>
                        <a:rPr lang="en-US" sz="16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600" b="1" i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moderado</a:t>
                      </a:r>
                      <a:endParaRPr lang="en-US" sz="1600" b="1" i="1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2880" marR="7620" marT="91440" marB="914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8652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bg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6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10.0 ppm</a:t>
                      </a:r>
                      <a:endParaRPr lang="en-US" sz="1600" b="1" i="1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2880" marR="7620" marT="91440" marB="914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i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Empieza</a:t>
                      </a:r>
                      <a:r>
                        <a:rPr lang="en-US" sz="16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600" b="1" i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irritación</a:t>
                      </a:r>
                      <a:r>
                        <a:rPr lang="en-US" sz="1600" b="1" i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de </a:t>
                      </a:r>
                      <a:r>
                        <a:rPr lang="en-US" sz="1600" b="1" i="1" u="none" strike="noStrike" baseline="0" dirty="0" err="1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ojos</a:t>
                      </a:r>
                      <a:endParaRPr lang="en-US" sz="1600" b="1" i="1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2880" marR="7620" marT="91440" marB="914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</a:tr>
              <a:tr h="448652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bg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6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27 ppm</a:t>
                      </a:r>
                      <a:endParaRPr lang="en-US" sz="1600" b="1" i="1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2880" marR="7620" marT="91440" marB="914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i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Fuerte</a:t>
                      </a:r>
                      <a:r>
                        <a:rPr lang="en-US" sz="16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600" b="1" i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olor</a:t>
                      </a:r>
                      <a:r>
                        <a:rPr lang="en-US" sz="16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600" b="1" i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desagradable</a:t>
                      </a:r>
                      <a:r>
                        <a:rPr lang="en-US" sz="16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600" b="1" i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pero</a:t>
                      </a:r>
                      <a:r>
                        <a:rPr lang="en-US" sz="16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no</a:t>
                      </a:r>
                      <a:r>
                        <a:rPr lang="en-US" sz="1600" b="1" i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intolerable</a:t>
                      </a:r>
                      <a:r>
                        <a:rPr lang="en-US" sz="16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en-US" sz="1600" b="1" i="1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2880" marR="7620" marT="91440" marB="914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8652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bg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6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100 ppm</a:t>
                      </a:r>
                      <a:endParaRPr lang="en-US" sz="1600" b="1" i="1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2880" marR="7620" marT="91440" marB="914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b="1" i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Tos, irritación de los ojos, pérdida del olfato después de 2-5 min</a:t>
                      </a:r>
                      <a:endParaRPr lang="en-US" sz="1600" b="1" i="1" u="none" strike="noStrike" kern="120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82880" marR="7620" marT="91440" marB="914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</a:tr>
              <a:tr h="961398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bg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6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 – 300 ppm</a:t>
                      </a:r>
                      <a:endParaRPr lang="en-US" sz="1600" b="1" i="1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2880" marR="7620" marT="91440" marB="914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i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Inflamación ocular Marcado, rápida pérdida de olor, irritación de las vías respiratorias, pérdida del conocimiento con la exposición prolongada</a:t>
                      </a:r>
                      <a:endParaRPr lang="en-US" sz="1600" b="1" i="1" u="none" strike="noStrike" kern="1200" dirty="0" smtClean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82880" marR="7620" marT="91440" marB="914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8652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bg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6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500 – 700 ppm</a:t>
                      </a:r>
                      <a:endParaRPr lang="en-US" sz="1600" b="1" i="1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2880" marR="7620" marT="91440" marB="914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b="1" i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Pérdida del conocimiento y </a:t>
                      </a:r>
                      <a:r>
                        <a:rPr lang="en-US" sz="1600" b="1" i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posible</a:t>
                      </a:r>
                      <a:r>
                        <a:rPr lang="en-US" sz="16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600" b="1" i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muerte</a:t>
                      </a:r>
                      <a:r>
                        <a:rPr lang="en-US" sz="16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en </a:t>
                      </a:r>
                      <a:r>
                        <a:rPr lang="en-US" sz="1600" b="1" i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30 </a:t>
                      </a:r>
                      <a:r>
                        <a:rPr lang="en-US" sz="16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 60 </a:t>
                      </a:r>
                      <a:r>
                        <a:rPr lang="en-US" sz="1600" b="1" i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min</a:t>
                      </a:r>
                    </a:p>
                  </a:txBody>
                  <a:tcPr marL="182880" marR="7620" marT="91440" marB="914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</a:tr>
              <a:tr h="705025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bg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6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700 – 1,000 ppm</a:t>
                      </a:r>
                      <a:endParaRPr lang="en-US" sz="1600" b="1" i="1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2880" marR="7620" marT="91440" marB="914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i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Rápida</a:t>
                      </a:r>
                      <a:r>
                        <a:rPr lang="en-US" sz="16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600" b="1" i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pérdida</a:t>
                      </a:r>
                      <a:r>
                        <a:rPr lang="en-US" sz="1600" b="1" i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de </a:t>
                      </a:r>
                      <a:r>
                        <a:rPr lang="en-US" sz="1600" b="1" i="1" u="none" strike="noStrike" baseline="0" dirty="0" err="1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conocimeinto</a:t>
                      </a:r>
                      <a:r>
                        <a:rPr lang="en-US" sz="16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, suspension</a:t>
                      </a:r>
                      <a:r>
                        <a:rPr lang="en-US" sz="1600" b="1" i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o </a:t>
                      </a:r>
                      <a:r>
                        <a:rPr lang="en-US" sz="1600" b="1" i="1" u="none" strike="noStrike" baseline="0" dirty="0" err="1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paralización</a:t>
                      </a:r>
                      <a:r>
                        <a:rPr lang="en-US" sz="1600" b="1" i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de la </a:t>
                      </a:r>
                      <a:r>
                        <a:rPr lang="en-US" sz="1600" b="1" i="1" u="none" strike="noStrike" baseline="0" dirty="0" err="1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respiración</a:t>
                      </a:r>
                      <a:r>
                        <a:rPr lang="en-US" sz="1600" b="1" i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y </a:t>
                      </a:r>
                      <a:r>
                        <a:rPr lang="en-US" sz="1600" b="1" i="1" u="none" strike="noStrike" baseline="0" dirty="0" err="1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muerte</a:t>
                      </a:r>
                      <a:r>
                        <a:rPr lang="en-US" sz="1600" b="1" i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6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en-US" sz="1600" b="1" i="1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2880" marR="7620" marT="91440" marB="914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05025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bg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6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1,000 – 2,000 ppm</a:t>
                      </a:r>
                      <a:endParaRPr lang="en-US" sz="1600" b="1" i="1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2880" marR="7620" marT="91440" marB="914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i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Inmediata</a:t>
                      </a:r>
                      <a:r>
                        <a:rPr lang="en-US" sz="16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600" b="1" i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pérdida</a:t>
                      </a:r>
                      <a:r>
                        <a:rPr lang="en-US" sz="1600" b="1" i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de </a:t>
                      </a:r>
                      <a:r>
                        <a:rPr lang="en-US" sz="1600" b="1" i="1" u="none" strike="noStrike" baseline="0" dirty="0" err="1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conocimiento</a:t>
                      </a:r>
                      <a:r>
                        <a:rPr lang="en-US" sz="16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lang="en-US" sz="1600" b="1" i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muerte</a:t>
                      </a:r>
                      <a:r>
                        <a:rPr lang="en-US" sz="16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en </a:t>
                      </a:r>
                      <a:r>
                        <a:rPr lang="en-US" sz="1600" b="1" i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pocos</a:t>
                      </a:r>
                      <a:r>
                        <a:rPr lang="en-US" sz="16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600" b="1" i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minutos</a:t>
                      </a:r>
                      <a:r>
                        <a:rPr lang="en-US" sz="16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. </a:t>
                      </a:r>
                      <a:r>
                        <a:rPr lang="en-US" sz="1600" b="1" i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Muerte</a:t>
                      </a:r>
                      <a:r>
                        <a:rPr lang="en-US" sz="16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600" b="1" i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puede</a:t>
                      </a:r>
                      <a:r>
                        <a:rPr lang="en-US" sz="16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600" b="1" i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ocurrir</a:t>
                      </a:r>
                      <a:r>
                        <a:rPr lang="en-US" sz="16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600" b="1" i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aún</a:t>
                      </a:r>
                      <a:r>
                        <a:rPr lang="en-US" sz="1600" b="1" i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600" b="1" i="1" u="none" strike="noStrike" baseline="0" dirty="0" err="1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si</a:t>
                      </a:r>
                      <a:r>
                        <a:rPr lang="en-US" sz="1600" b="1" i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la persona se ha </a:t>
                      </a:r>
                      <a:r>
                        <a:rPr lang="en-US" sz="1600" b="1" i="1" u="none" strike="noStrike" baseline="0" dirty="0" err="1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sido</a:t>
                      </a:r>
                      <a:r>
                        <a:rPr lang="en-US" sz="1600" b="1" i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600" b="1" i="1" u="none" strike="noStrike" baseline="0" dirty="0" err="1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trasladada</a:t>
                      </a:r>
                      <a:r>
                        <a:rPr lang="en-US" sz="1600" b="1" i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a </a:t>
                      </a:r>
                      <a:r>
                        <a:rPr lang="en-US" sz="1600" b="1" i="1" u="none" strike="noStrike" baseline="0" dirty="0" err="1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aire</a:t>
                      </a:r>
                      <a:r>
                        <a:rPr lang="en-US" sz="1600" b="1" i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fresco</a:t>
                      </a:r>
                      <a:endParaRPr lang="en-US" sz="1600" b="1" i="1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2880" marR="7620" marT="91440" marB="914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 smtClean="0"/>
              <a:t>Límites</a:t>
            </a:r>
            <a:r>
              <a:rPr lang="en-US" sz="2400" dirty="0" smtClean="0"/>
              <a:t> de </a:t>
            </a:r>
            <a:r>
              <a:rPr lang="en-US" sz="2400" dirty="0" err="1" smtClean="0"/>
              <a:t>exposición</a:t>
            </a:r>
            <a:r>
              <a:rPr lang="en-US" sz="2400" dirty="0" smtClean="0"/>
              <a:t> de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S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463550" y="1579418"/>
            <a:ext cx="8145463" cy="2822720"/>
            <a:chOff x="463550" y="1579418"/>
            <a:chExt cx="8145463" cy="2822720"/>
          </a:xfrm>
        </p:grpSpPr>
        <p:sp>
          <p:nvSpPr>
            <p:cNvPr id="7" name="Rectangle 6"/>
            <p:cNvSpPr/>
            <p:nvPr/>
          </p:nvSpPr>
          <p:spPr bwMode="auto">
            <a:xfrm>
              <a:off x="486889" y="1579418"/>
              <a:ext cx="8098972" cy="280257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01600" dir="2700000" algn="ctr" rotWithShape="0">
                <a:schemeClr val="bg2"/>
              </a:outerShdw>
            </a:effectLst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77477991"/>
                </p:ext>
              </p:extLst>
            </p:nvPr>
          </p:nvGraphicFramePr>
          <p:xfrm>
            <a:off x="463550" y="1582738"/>
            <a:ext cx="8145463" cy="281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505" name="Worksheet" r:id="rId5" imgW="4998756" imgH="1729728" progId="Excel.Sheet.12">
                    <p:embed/>
                  </p:oleObj>
                </mc:Choice>
                <mc:Fallback>
                  <p:oleObj name="Worksheet" r:id="rId5" imgW="4998756" imgH="1729728" progId="Excel.Sheet.12">
                    <p:embed/>
                    <p:pic>
                      <p:nvPicPr>
                        <p:cNvPr id="0" name="Picture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3550" y="1582738"/>
                          <a:ext cx="8145463" cy="281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Line 4"/>
          <p:cNvSpPr>
            <a:spLocks noChangeShapeType="1"/>
          </p:cNvSpPr>
          <p:nvPr/>
        </p:nvSpPr>
        <p:spPr bwMode="auto">
          <a:xfrm flipV="1">
            <a:off x="0" y="947738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91432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292725" y="-53975"/>
            <a:ext cx="3698875" cy="1143000"/>
          </a:xfrm>
        </p:spPr>
        <p:txBody>
          <a:bodyPr anchor="ctr"/>
          <a:lstStyle/>
          <a:p>
            <a:r>
              <a:rPr lang="en-US" sz="2400" dirty="0" err="1" smtClean="0"/>
              <a:t>Características</a:t>
            </a:r>
            <a:r>
              <a:rPr lang="en-US" sz="2400" dirty="0" smtClean="0"/>
              <a:t> del </a:t>
            </a:r>
            <a:r>
              <a:rPr lang="en-US" sz="2400" dirty="0" err="1" smtClean="0"/>
              <a:t>Monóxido</a:t>
            </a:r>
            <a:r>
              <a:rPr lang="en-US" sz="2400" dirty="0" smtClean="0"/>
              <a:t> de </a:t>
            </a:r>
            <a:r>
              <a:rPr lang="en-US" sz="2400" dirty="0" err="1" smtClean="0"/>
              <a:t>carbono</a:t>
            </a:r>
            <a:endParaRPr lang="en-US" sz="2400" dirty="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8141" y="1503817"/>
            <a:ext cx="2719449" cy="30353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en-US" dirty="0" smtClean="0"/>
              <a:t>Sin color</a:t>
            </a:r>
          </a:p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en-US" dirty="0" smtClean="0"/>
              <a:t>Sin </a:t>
            </a:r>
            <a:r>
              <a:rPr lang="en-US" dirty="0" err="1" smtClean="0"/>
              <a:t>olor</a:t>
            </a:r>
            <a:endParaRPr lang="en-US" dirty="0" smtClean="0"/>
          </a:p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en-US" dirty="0" err="1" smtClean="0"/>
              <a:t>Ligeramente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liviano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el </a:t>
            </a:r>
            <a:r>
              <a:rPr lang="en-US" dirty="0" err="1" smtClean="0"/>
              <a:t>aire</a:t>
            </a:r>
            <a:endParaRPr lang="en-US" dirty="0" smtClean="0"/>
          </a:p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en-US" dirty="0" err="1" smtClean="0"/>
              <a:t>Producto</a:t>
            </a:r>
            <a:r>
              <a:rPr lang="en-US" dirty="0" smtClean="0"/>
              <a:t> de la combustion </a:t>
            </a:r>
          </a:p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en-US" dirty="0" err="1" smtClean="0"/>
              <a:t>Inflamable</a:t>
            </a:r>
            <a:r>
              <a:rPr lang="en-US" dirty="0" smtClean="0"/>
              <a:t> (LEL </a:t>
            </a:r>
            <a:r>
              <a:rPr lang="en-US" dirty="0" err="1" smtClean="0"/>
              <a:t>es</a:t>
            </a:r>
            <a:r>
              <a:rPr lang="en-US" dirty="0" smtClean="0"/>
              <a:t> 12.5%)</a:t>
            </a:r>
          </a:p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en-US" dirty="0" err="1" smtClean="0"/>
              <a:t>Tóxico</a:t>
            </a:r>
            <a:r>
              <a:rPr lang="en-US" dirty="0" smtClean="0"/>
              <a:t>!</a:t>
            </a:r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 flipV="1">
            <a:off x="0" y="947738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4821" name="Picture 5" descr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0738" y="1258783"/>
            <a:ext cx="4766026" cy="445324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>
            <a:outerShdw dist="101600" dir="2700000" algn="ctr" rotWithShape="0">
              <a:schemeClr val="bg1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6" descr="600px-NFPA_704_sv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3800" y="2954338"/>
            <a:ext cx="23209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7072313" y="3248025"/>
            <a:ext cx="682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6529388" y="3835400"/>
            <a:ext cx="682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7650163" y="3868738"/>
            <a:ext cx="682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0</a:t>
            </a:r>
          </a:p>
        </p:txBody>
      </p:sp>
      <p:pic>
        <p:nvPicPr>
          <p:cNvPr id="34826" name="Picture 10" descr="757px-Carbon-monoxide-3D-vdW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134895">
            <a:off x="4776788" y="2168525"/>
            <a:ext cx="25400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963738" y="76200"/>
            <a:ext cx="6570662" cy="1143000"/>
          </a:xfrm>
        </p:spPr>
        <p:txBody>
          <a:bodyPr anchor="ctr"/>
          <a:lstStyle/>
          <a:p>
            <a:r>
              <a:rPr lang="en-US" sz="2400" dirty="0" err="1" smtClean="0"/>
              <a:t>Monóxido</a:t>
            </a:r>
            <a:r>
              <a:rPr lang="en-US" sz="2400" dirty="0" smtClean="0"/>
              <a:t> de </a:t>
            </a:r>
            <a:r>
              <a:rPr lang="en-US" sz="2400" dirty="0" err="1" smtClean="0"/>
              <a:t>Carbono</a:t>
            </a:r>
            <a:endParaRPr lang="en-US" sz="2400" dirty="0" smtClean="0"/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4038600" cy="4114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80000"/>
              </a:spcAft>
            </a:pPr>
            <a:r>
              <a:rPr lang="es-ES" dirty="0" smtClean="0"/>
              <a:t>Se </a:t>
            </a:r>
            <a:r>
              <a:rPr lang="es-ES" dirty="0"/>
              <a:t>adhiere a la hemoglobina en los glóbulos rojos</a:t>
            </a:r>
            <a:endParaRPr lang="en-US" dirty="0" smtClean="0"/>
          </a:p>
          <a:p>
            <a:pPr>
              <a:spcBef>
                <a:spcPct val="0"/>
              </a:spcBef>
              <a:spcAft>
                <a:spcPct val="80000"/>
              </a:spcAft>
            </a:pPr>
            <a:r>
              <a:rPr lang="es-ES" dirty="0"/>
              <a:t>Células contaminadas no pueden transportar O2</a:t>
            </a:r>
            <a:br>
              <a:rPr lang="es-ES" dirty="0"/>
            </a:br>
            <a:endParaRPr lang="es-ES" dirty="0" smtClean="0"/>
          </a:p>
          <a:p>
            <a:pPr>
              <a:spcBef>
                <a:spcPct val="0"/>
              </a:spcBef>
              <a:spcAft>
                <a:spcPct val="80000"/>
              </a:spcAft>
            </a:pPr>
            <a:r>
              <a:rPr lang="es-ES" dirty="0" smtClean="0"/>
              <a:t>La </a:t>
            </a:r>
            <a:r>
              <a:rPr lang="es-ES" dirty="0"/>
              <a:t>exposición crónica a niveles aún bajos </a:t>
            </a:r>
            <a:r>
              <a:rPr lang="es-ES" dirty="0" smtClean="0"/>
              <a:t>es nocivo</a:t>
            </a:r>
            <a:r>
              <a:rPr lang="en-US" dirty="0" smtClean="0"/>
              <a:t>l</a:t>
            </a:r>
          </a:p>
        </p:txBody>
      </p:sp>
      <p:pic>
        <p:nvPicPr>
          <p:cNvPr id="33796" name="Picture 1029" descr="Red blood cell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4114800" cy="30861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7" name="Line 1030"/>
          <p:cNvSpPr>
            <a:spLocks noChangeShapeType="1"/>
          </p:cNvSpPr>
          <p:nvPr/>
        </p:nvSpPr>
        <p:spPr bwMode="auto">
          <a:xfrm flipV="1">
            <a:off x="0" y="947738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1863" y="76200"/>
            <a:ext cx="6486525" cy="1143000"/>
          </a:xfrm>
        </p:spPr>
        <p:txBody>
          <a:bodyPr anchor="ctr"/>
          <a:lstStyle/>
          <a:p>
            <a:r>
              <a:rPr lang="en-US" sz="2400" dirty="0" err="1" smtClean="0"/>
              <a:t>Efectos</a:t>
            </a:r>
            <a:r>
              <a:rPr lang="en-US" sz="2400" dirty="0" smtClean="0"/>
              <a:t> </a:t>
            </a:r>
            <a:r>
              <a:rPr lang="en-US" sz="2400" dirty="0" err="1" smtClean="0"/>
              <a:t>Tóxicos</a:t>
            </a:r>
            <a:r>
              <a:rPr lang="en-US" sz="2400" dirty="0" smtClean="0"/>
              <a:t> del CO</a:t>
            </a:r>
          </a:p>
        </p:txBody>
      </p:sp>
      <p:sp>
        <p:nvSpPr>
          <p:cNvPr id="36868" name="Rectangle 64"/>
          <p:cNvSpPr>
            <a:spLocks noGrp="1" noChangeArrowheads="1"/>
          </p:cNvSpPr>
          <p:nvPr>
            <p:ph type="body" idx="1"/>
          </p:nvPr>
        </p:nvSpPr>
        <p:spPr>
          <a:xfrm>
            <a:off x="457201" y="1371600"/>
            <a:ext cx="3437906" cy="45085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75000"/>
              </a:spcAft>
            </a:pPr>
            <a:r>
              <a:rPr lang="es-ES" dirty="0" smtClean="0"/>
              <a:t>Concentración </a:t>
            </a:r>
            <a:r>
              <a:rPr lang="es-ES" dirty="0"/>
              <a:t>de sólo 1.600 ppm fatal en cuestión de horas</a:t>
            </a:r>
            <a:endParaRPr lang="en-US" dirty="0" smtClean="0"/>
          </a:p>
          <a:p>
            <a:pPr>
              <a:spcBef>
                <a:spcPct val="0"/>
              </a:spcBef>
              <a:spcAft>
                <a:spcPct val="75000"/>
              </a:spcAft>
            </a:pPr>
            <a:r>
              <a:rPr lang="es-ES" dirty="0" smtClean="0"/>
              <a:t>Exposiciones </a:t>
            </a:r>
            <a:r>
              <a:rPr lang="es-ES" dirty="0"/>
              <a:t>aún </a:t>
            </a:r>
            <a:r>
              <a:rPr lang="es-ES" dirty="0" smtClean="0"/>
              <a:t>a niveles más bajos </a:t>
            </a:r>
            <a:r>
              <a:rPr lang="es-ES" dirty="0"/>
              <a:t>puede ocasionar la muerte si hay condiciones médicas subyacentes, o cuando existen factores adicionales (como el estrés por calor)</a:t>
            </a:r>
            <a:endParaRPr lang="en-US" dirty="0" smtClean="0"/>
          </a:p>
        </p:txBody>
      </p:sp>
      <p:sp>
        <p:nvSpPr>
          <p:cNvPr id="36869" name="Line 65"/>
          <p:cNvSpPr>
            <a:spLocks noChangeShapeType="1"/>
          </p:cNvSpPr>
          <p:nvPr/>
        </p:nvSpPr>
        <p:spPr bwMode="auto">
          <a:xfrm flipV="1">
            <a:off x="0" y="92786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5" descr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0738" y="1258783"/>
            <a:ext cx="4766026" cy="445324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>
            <a:outerShdw dist="101600" dir="2700000" algn="ctr" rotWithShape="0">
              <a:schemeClr val="bg1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600px-NFPA_704_sv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3800" y="2954338"/>
            <a:ext cx="23209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072313" y="3248025"/>
            <a:ext cx="682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529388" y="3835400"/>
            <a:ext cx="682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650163" y="3868738"/>
            <a:ext cx="682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0</a:t>
            </a:r>
          </a:p>
        </p:txBody>
      </p:sp>
      <p:pic>
        <p:nvPicPr>
          <p:cNvPr id="11" name="Picture 10" descr="757px-Carbon-monoxide-3D-vdW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134895">
            <a:off x="4776788" y="2168525"/>
            <a:ext cx="25400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883965" y="0"/>
            <a:ext cx="3260036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1641406" y="0"/>
            <a:ext cx="6756400" cy="812800"/>
          </a:xfrm>
        </p:spPr>
        <p:txBody>
          <a:bodyPr/>
          <a:lstStyle/>
          <a:p>
            <a:pPr eaLnBrk="1" hangingPunct="1"/>
            <a:r>
              <a:rPr lang="en-US" sz="2400" dirty="0" err="1"/>
              <a:t>Efectos</a:t>
            </a:r>
            <a:r>
              <a:rPr lang="en-US" sz="2400" dirty="0"/>
              <a:t> </a:t>
            </a:r>
            <a:r>
              <a:rPr lang="en-US" sz="2400" dirty="0" err="1"/>
              <a:t>Tóxicos</a:t>
            </a:r>
            <a:r>
              <a:rPr lang="en-US" sz="2400" dirty="0"/>
              <a:t> del CO</a:t>
            </a:r>
            <a:endParaRPr lang="en-US" sz="24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113022"/>
              </p:ext>
            </p:extLst>
          </p:nvPr>
        </p:nvGraphicFramePr>
        <p:xfrm>
          <a:off x="1187534" y="914400"/>
          <a:ext cx="7250029" cy="5283687"/>
        </p:xfrm>
        <a:graphic>
          <a:graphicData uri="http://schemas.openxmlformats.org/drawingml/2006/table">
            <a:tbl>
              <a:tblPr>
                <a:effectLst>
                  <a:outerShdw dist="101600" dir="2700000" algn="ctr" rotWithShape="0">
                    <a:schemeClr val="bg1">
                      <a:lumMod val="50000"/>
                      <a:lumOff val="50000"/>
                    </a:schemeClr>
                  </a:outerShdw>
                </a:effectLst>
              </a:tblPr>
              <a:tblGrid>
                <a:gridCol w="1608327"/>
                <a:gridCol w="5641702"/>
              </a:tblGrid>
              <a:tr h="66087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en-US" sz="24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Efectos</a:t>
                      </a:r>
                      <a:r>
                        <a:rPr lang="en-US" sz="2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4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Tóxicos</a:t>
                      </a:r>
                      <a:r>
                        <a:rPr lang="en-US" sz="2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del </a:t>
                      </a:r>
                      <a:r>
                        <a:rPr lang="en-US" sz="24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Monóxido</a:t>
                      </a:r>
                      <a:r>
                        <a:rPr lang="en-US" sz="2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de </a:t>
                      </a:r>
                      <a:r>
                        <a:rPr lang="en-US" sz="24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Carbono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3283">
                <a:tc>
                  <a:txBody>
                    <a:bodyPr/>
                    <a:lstStyle/>
                    <a:p>
                      <a:pPr lvl="0" algn="l" fontAlgn="ctr">
                        <a:buClr>
                          <a:schemeClr val="bg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25</a:t>
                      </a:r>
                      <a:r>
                        <a:rPr lang="en-US" sz="18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ppm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2880" marR="18288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8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s-ES" sz="1800" b="1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Límite de exposición TLV durante 8 horas (TWA)</a:t>
                      </a:r>
                      <a:endParaRPr lang="en-US" sz="1800" b="1" i="1" u="none" strike="noStrike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82880" marR="18288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8FF"/>
                    </a:solidFill>
                  </a:tcPr>
                </a:tc>
              </a:tr>
              <a:tr h="300930">
                <a:tc>
                  <a:txBody>
                    <a:bodyPr/>
                    <a:lstStyle/>
                    <a:p>
                      <a:pPr lvl="0" algn="l" fontAlgn="ctr">
                        <a:buClr>
                          <a:schemeClr val="bg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</a:t>
                      </a:r>
                      <a:r>
                        <a:rPr lang="en-US" sz="18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ppm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2880" marR="18288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s-ES" sz="1800" b="1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Posibles dolores de cabeza frontales  en 2-3 horas</a:t>
                      </a:r>
                      <a:endParaRPr lang="en-US" sz="1800" b="1" i="1" u="none" strike="noStrike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82880" marR="18288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5924">
                <a:tc>
                  <a:txBody>
                    <a:bodyPr/>
                    <a:lstStyle/>
                    <a:p>
                      <a:pPr lvl="0" algn="l" fontAlgn="ctr">
                        <a:buClr>
                          <a:schemeClr val="bg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400 ppm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2880" marR="18288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8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Dolores de</a:t>
                      </a:r>
                      <a:r>
                        <a:rPr lang="en-US" sz="18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1" i="1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cabeza</a:t>
                      </a:r>
                      <a:r>
                        <a:rPr lang="en-US" sz="18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1" i="1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frontales</a:t>
                      </a:r>
                      <a:r>
                        <a:rPr lang="en-US" sz="18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y </a:t>
                      </a:r>
                      <a:r>
                        <a:rPr lang="en-US" sz="1800" b="1" i="1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náuseas</a:t>
                      </a:r>
                      <a:r>
                        <a:rPr lang="en-US" sz="18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1" i="1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luego</a:t>
                      </a:r>
                      <a:r>
                        <a:rPr lang="en-US" sz="18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de 1-2 </a:t>
                      </a:r>
                      <a:r>
                        <a:rPr lang="en-US" sz="1800" b="1" i="1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horas</a:t>
                      </a:r>
                      <a:r>
                        <a:rPr lang="en-US" sz="1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2880" marR="18288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8FF"/>
                    </a:solidFill>
                  </a:tcPr>
                </a:tc>
              </a:tr>
              <a:tr h="593728">
                <a:tc>
                  <a:txBody>
                    <a:bodyPr/>
                    <a:lstStyle/>
                    <a:p>
                      <a:pPr lvl="0" algn="l" fontAlgn="ctr">
                        <a:buClr>
                          <a:schemeClr val="bg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800 ppm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2880" marR="18288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s-ES" sz="1800" b="1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Dolor de cabeza, mareos y náuseas en 45 min. Colapso y posiblemente la muerte en 2 horas</a:t>
                      </a:r>
                      <a:endParaRPr lang="en-US" sz="1800" b="1" i="1" u="none" strike="noStrike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82880" marR="18288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3728">
                <a:tc>
                  <a:txBody>
                    <a:bodyPr/>
                    <a:lstStyle/>
                    <a:p>
                      <a:pPr lvl="0" algn="l" fontAlgn="ctr">
                        <a:buClr>
                          <a:schemeClr val="bg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1,600 ppm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2880" marR="18288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8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s-ES" sz="1800" b="1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Dolor de cabeza, mareos y náuseas en </a:t>
                      </a:r>
                      <a:r>
                        <a:rPr lang="en-US" sz="1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 </a:t>
                      </a:r>
                      <a:r>
                        <a:rPr lang="en-US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min. </a:t>
                      </a:r>
                      <a:r>
                        <a:rPr lang="en-US" sz="18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Pérdida</a:t>
                      </a:r>
                      <a:r>
                        <a:rPr lang="en-US" sz="18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de </a:t>
                      </a:r>
                      <a:r>
                        <a:rPr lang="en-US" sz="1800" b="1" i="1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conocimiento</a:t>
                      </a:r>
                      <a:r>
                        <a:rPr lang="en-US" sz="18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y </a:t>
                      </a:r>
                      <a:r>
                        <a:rPr lang="en-US" sz="1800" b="1" i="1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peligro</a:t>
                      </a:r>
                      <a:r>
                        <a:rPr lang="en-US" sz="18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de </a:t>
                      </a:r>
                      <a:r>
                        <a:rPr lang="en-US" sz="1800" b="1" i="1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muerte</a:t>
                      </a:r>
                      <a:r>
                        <a:rPr lang="en-US" sz="18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en 2 </a:t>
                      </a:r>
                      <a:r>
                        <a:rPr lang="en-US" sz="18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horas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2880" marR="18288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8FF"/>
                    </a:solidFill>
                  </a:tcPr>
                </a:tc>
              </a:tr>
              <a:tr h="593728">
                <a:tc>
                  <a:txBody>
                    <a:bodyPr/>
                    <a:lstStyle/>
                    <a:p>
                      <a:pPr lvl="0" algn="l" fontAlgn="ctr">
                        <a:buClr>
                          <a:schemeClr val="bg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3,200 ppm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2880" marR="18288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Dolores de </a:t>
                      </a:r>
                      <a:r>
                        <a:rPr lang="en-US" sz="18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cabeza</a:t>
                      </a:r>
                      <a:r>
                        <a:rPr lang="en-US" sz="1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y </a:t>
                      </a:r>
                      <a:r>
                        <a:rPr lang="en-US" sz="18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mareos</a:t>
                      </a:r>
                      <a:r>
                        <a:rPr lang="en-US" sz="18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en </a:t>
                      </a:r>
                      <a:r>
                        <a:rPr lang="en-US" sz="1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5-10 </a:t>
                      </a:r>
                      <a:r>
                        <a:rPr lang="en-US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min. </a:t>
                      </a:r>
                      <a:r>
                        <a:rPr lang="en-US" sz="18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Pérdida</a:t>
                      </a:r>
                      <a:r>
                        <a:rPr lang="en-US" sz="18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de </a:t>
                      </a:r>
                      <a:r>
                        <a:rPr lang="en-US" sz="1800" b="1" i="1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conocimiento</a:t>
                      </a:r>
                      <a:r>
                        <a:rPr lang="en-US" sz="18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y </a:t>
                      </a:r>
                      <a:r>
                        <a:rPr lang="en-US" sz="1800" b="1" i="1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peligro</a:t>
                      </a:r>
                      <a:r>
                        <a:rPr lang="en-US" sz="18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de </a:t>
                      </a:r>
                      <a:r>
                        <a:rPr lang="en-US" sz="1800" b="1" i="1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muerte</a:t>
                      </a:r>
                      <a:r>
                        <a:rPr lang="en-US" sz="18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en 30 </a:t>
                      </a:r>
                      <a:r>
                        <a:rPr lang="en-US" sz="18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minutos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2880" marR="18288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00215">
                <a:tc>
                  <a:txBody>
                    <a:bodyPr/>
                    <a:lstStyle/>
                    <a:p>
                      <a:pPr lvl="0" algn="l" fontAlgn="ctr">
                        <a:buClr>
                          <a:schemeClr val="bg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6,400 ppm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2880" marR="18288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Dolores de </a:t>
                      </a:r>
                      <a:r>
                        <a:rPr lang="en-US" sz="18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cabeza</a:t>
                      </a:r>
                      <a:r>
                        <a:rPr lang="en-US" sz="1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y </a:t>
                      </a:r>
                      <a:r>
                        <a:rPr lang="en-US" sz="18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mareos</a:t>
                      </a:r>
                      <a:r>
                        <a:rPr lang="en-US" sz="18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en 1</a:t>
                      </a:r>
                      <a:r>
                        <a:rPr lang="en-US" sz="1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-2 min. </a:t>
                      </a:r>
                      <a:r>
                        <a:rPr lang="en-US" sz="18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Pérdida</a:t>
                      </a:r>
                      <a:r>
                        <a:rPr lang="en-US" sz="18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de </a:t>
                      </a:r>
                      <a:r>
                        <a:rPr lang="en-US" sz="1800" b="1" i="1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conocimiento</a:t>
                      </a:r>
                      <a:r>
                        <a:rPr lang="en-US" sz="18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y </a:t>
                      </a:r>
                      <a:r>
                        <a:rPr lang="en-US" sz="1800" b="1" i="1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peligro</a:t>
                      </a:r>
                      <a:r>
                        <a:rPr lang="en-US" sz="18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de </a:t>
                      </a:r>
                      <a:r>
                        <a:rPr lang="en-US" sz="1800" b="1" i="1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muerte</a:t>
                      </a:r>
                      <a:r>
                        <a:rPr lang="en-US" sz="18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en 10-15 </a:t>
                      </a:r>
                      <a:r>
                        <a:rPr lang="en-US" sz="18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minutos</a:t>
                      </a:r>
                      <a:endParaRPr lang="en-US" sz="1800" b="1" i="1" u="none" strike="noStrike" dirty="0" smtClean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lvl="0" algn="l" fontAlgn="ctr"/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2880" marR="18288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8FF"/>
                    </a:solidFill>
                  </a:tcPr>
                </a:tc>
              </a:tr>
              <a:tr h="800215">
                <a:tc>
                  <a:txBody>
                    <a:bodyPr/>
                    <a:lstStyle/>
                    <a:p>
                      <a:pPr lvl="0" algn="l" fontAlgn="ctr">
                        <a:buClr>
                          <a:schemeClr val="bg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12,800 ppm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2880" marR="18288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Pérdida</a:t>
                      </a:r>
                      <a:r>
                        <a:rPr lang="en-US" sz="18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de </a:t>
                      </a:r>
                      <a:r>
                        <a:rPr lang="en-US" sz="1800" b="1" i="1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conocimiento</a:t>
                      </a:r>
                      <a:r>
                        <a:rPr lang="en-US" sz="18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y </a:t>
                      </a:r>
                      <a:r>
                        <a:rPr lang="en-US" sz="1800" b="1" i="1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peligro</a:t>
                      </a:r>
                      <a:r>
                        <a:rPr lang="en-US" sz="18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de </a:t>
                      </a:r>
                      <a:r>
                        <a:rPr lang="en-US" sz="1800" b="1" i="1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muerte</a:t>
                      </a:r>
                      <a:r>
                        <a:rPr lang="en-US" sz="18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en 1-3 </a:t>
                      </a:r>
                      <a:r>
                        <a:rPr lang="en-US" sz="18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minutos</a:t>
                      </a:r>
                      <a:endParaRPr lang="en-US" sz="1800" b="1" i="1" u="none" strike="noStrike" dirty="0" smtClean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lvl="0" algn="l" fontAlgn="ctr"/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2880" marR="18288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152400"/>
            <a:ext cx="7010400" cy="914400"/>
          </a:xfrm>
          <a:noFill/>
        </p:spPr>
        <p:txBody>
          <a:bodyPr anchor="ctr"/>
          <a:lstStyle/>
          <a:p>
            <a:r>
              <a:rPr lang="en-US" sz="2400" dirty="0" err="1" smtClean="0"/>
              <a:t>Densidad</a:t>
            </a:r>
            <a:r>
              <a:rPr lang="en-US" sz="2400" dirty="0" smtClean="0"/>
              <a:t> de vapor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1581" y="1068553"/>
            <a:ext cx="6201105" cy="2524125"/>
          </a:xfrm>
          <a:noFill/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dirty="0" err="1" smtClean="0"/>
              <a:t>Medida</a:t>
            </a:r>
            <a:r>
              <a:rPr lang="en-US" dirty="0" smtClean="0"/>
              <a:t> del peso del vapor </a:t>
            </a:r>
            <a:r>
              <a:rPr lang="en-US" dirty="0" err="1" smtClean="0"/>
              <a:t>comparado</a:t>
            </a:r>
            <a:r>
              <a:rPr lang="en-US" dirty="0" smtClean="0"/>
              <a:t> al </a:t>
            </a:r>
            <a:r>
              <a:rPr lang="en-US" dirty="0" err="1" smtClean="0"/>
              <a:t>aire</a:t>
            </a:r>
            <a:r>
              <a:rPr lang="en-US" dirty="0" smtClean="0"/>
              <a:t> 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dirty="0" smtClean="0"/>
              <a:t>Gases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livianos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el </a:t>
            </a:r>
            <a:r>
              <a:rPr lang="en-US" dirty="0" err="1" smtClean="0"/>
              <a:t>aire</a:t>
            </a:r>
            <a:r>
              <a:rPr lang="en-US" dirty="0" smtClean="0"/>
              <a:t>, con </a:t>
            </a:r>
            <a:r>
              <a:rPr lang="en-US" dirty="0" err="1" smtClean="0"/>
              <a:t>tendencia</a:t>
            </a:r>
            <a:r>
              <a:rPr lang="en-US" dirty="0" smtClean="0"/>
              <a:t> a </a:t>
            </a:r>
            <a:r>
              <a:rPr lang="es-ES" dirty="0" smtClean="0"/>
              <a:t>levantarse</a:t>
            </a:r>
            <a:r>
              <a:rPr lang="es-ES" dirty="0"/>
              <a:t>; gases más pesados ​​que el aire, tienden a hundirse</a:t>
            </a:r>
            <a:endParaRPr lang="en-US" dirty="0" smtClean="0"/>
          </a:p>
        </p:txBody>
      </p:sp>
      <p:sp>
        <p:nvSpPr>
          <p:cNvPr id="110596" name="Line 5"/>
          <p:cNvSpPr>
            <a:spLocks noChangeShapeType="1"/>
          </p:cNvSpPr>
          <p:nvPr/>
        </p:nvSpPr>
        <p:spPr bwMode="auto">
          <a:xfrm flipV="1">
            <a:off x="0" y="947738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762000" y="1219200"/>
            <a:ext cx="7620000" cy="4419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624447" y="2481941"/>
            <a:ext cx="6385167" cy="3319142"/>
            <a:chOff x="2977375" y="2326560"/>
            <a:chExt cx="5978436" cy="3644281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2990900" y="2979700"/>
              <a:ext cx="5511800" cy="2170113"/>
            </a:xfrm>
            <a:prstGeom prst="rect">
              <a:avLst/>
            </a:prstGeom>
            <a:solidFill>
              <a:srgbClr val="C5D2F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3413926" y="2326560"/>
              <a:ext cx="2718117" cy="440009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bg1"/>
              </a:solidFill>
            </a:ln>
            <a:effectLst>
              <a:outerShdw dist="101600" dir="2700000" algn="ctr" rotWithShape="0">
                <a:schemeClr val="bg1">
                  <a:lumMod val="50000"/>
                  <a:lumOff val="50000"/>
                </a:schemeClr>
              </a:outerShdw>
            </a:effectLst>
            <a:extLst/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2000" i="1" dirty="0" err="1" smtClean="0">
                  <a:solidFill>
                    <a:schemeClr val="bg1"/>
                  </a:solidFill>
                </a:rPr>
                <a:t>Más</a:t>
              </a:r>
              <a:r>
                <a:rPr lang="en-US" sz="2000" i="1" dirty="0" smtClean="0">
                  <a:solidFill>
                    <a:schemeClr val="bg1"/>
                  </a:solidFill>
                </a:rPr>
                <a:t> </a:t>
              </a:r>
              <a:r>
                <a:rPr lang="en-US" sz="2000" i="1" dirty="0" err="1" smtClean="0">
                  <a:solidFill>
                    <a:schemeClr val="bg1"/>
                  </a:solidFill>
                </a:rPr>
                <a:t>liviano</a:t>
              </a:r>
              <a:r>
                <a:rPr lang="en-US" sz="2000" i="1" dirty="0" smtClean="0">
                  <a:solidFill>
                    <a:schemeClr val="bg1"/>
                  </a:solidFill>
                </a:rPr>
                <a:t> </a:t>
              </a:r>
              <a:r>
                <a:rPr lang="en-US" sz="2000" i="1" dirty="0" err="1" smtClean="0">
                  <a:solidFill>
                    <a:schemeClr val="bg1"/>
                  </a:solidFill>
                </a:rPr>
                <a:t>que</a:t>
              </a:r>
              <a:r>
                <a:rPr lang="en-US" sz="2000" i="1" dirty="0" smtClean="0">
                  <a:solidFill>
                    <a:schemeClr val="bg1"/>
                  </a:solidFill>
                </a:rPr>
                <a:t> el </a:t>
              </a:r>
              <a:r>
                <a:rPr lang="en-US" sz="2000" i="1" dirty="0" err="1" smtClean="0">
                  <a:solidFill>
                    <a:schemeClr val="bg1"/>
                  </a:solidFill>
                </a:rPr>
                <a:t>aire</a:t>
              </a:r>
              <a:endParaRPr lang="en-US" sz="2000" i="1" dirty="0">
                <a:solidFill>
                  <a:schemeClr val="bg1"/>
                </a:solidFill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2977375" y="2999638"/>
              <a:ext cx="5537200" cy="2165350"/>
            </a:xfrm>
            <a:custGeom>
              <a:avLst/>
              <a:gdLst>
                <a:gd name="T0" fmla="*/ 49382615 w 3343"/>
                <a:gd name="T1" fmla="*/ 2147483647 h 1364"/>
                <a:gd name="T2" fmla="*/ 2147483647 w 3343"/>
                <a:gd name="T3" fmla="*/ 2147483647 h 1364"/>
                <a:gd name="T4" fmla="*/ 2147483647 w 3343"/>
                <a:gd name="T5" fmla="*/ 0 h 1364"/>
                <a:gd name="T6" fmla="*/ 0 w 3343"/>
                <a:gd name="T7" fmla="*/ 2147483647 h 1364"/>
                <a:gd name="T8" fmla="*/ 49382615 w 3343"/>
                <a:gd name="T9" fmla="*/ 2147483647 h 13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43" h="1364">
                  <a:moveTo>
                    <a:pt x="18" y="1363"/>
                  </a:moveTo>
                  <a:lnTo>
                    <a:pt x="3342" y="1363"/>
                  </a:lnTo>
                  <a:lnTo>
                    <a:pt x="3342" y="0"/>
                  </a:lnTo>
                  <a:lnTo>
                    <a:pt x="0" y="1363"/>
                  </a:lnTo>
                  <a:lnTo>
                    <a:pt x="18" y="1363"/>
                  </a:lnTo>
                </a:path>
              </a:pathLst>
            </a:custGeom>
            <a:solidFill>
              <a:srgbClr val="FFC58B"/>
            </a:solidFill>
            <a:ln>
              <a:noFill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2977375" y="2999638"/>
              <a:ext cx="5537200" cy="2165350"/>
            </a:xfrm>
            <a:custGeom>
              <a:avLst/>
              <a:gdLst>
                <a:gd name="T0" fmla="*/ 49382615 w 3343"/>
                <a:gd name="T1" fmla="*/ 2147483647 h 1364"/>
                <a:gd name="T2" fmla="*/ 2147483647 w 3343"/>
                <a:gd name="T3" fmla="*/ 2147483647 h 1364"/>
                <a:gd name="T4" fmla="*/ 2147483647 w 3343"/>
                <a:gd name="T5" fmla="*/ 0 h 1364"/>
                <a:gd name="T6" fmla="*/ 0 w 3343"/>
                <a:gd name="T7" fmla="*/ 2147483647 h 13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43" h="1364">
                  <a:moveTo>
                    <a:pt x="18" y="1363"/>
                  </a:moveTo>
                  <a:lnTo>
                    <a:pt x="3342" y="1363"/>
                  </a:lnTo>
                  <a:lnTo>
                    <a:pt x="3342" y="0"/>
                  </a:lnTo>
                  <a:lnTo>
                    <a:pt x="0" y="1363"/>
                  </a:lnTo>
                </a:path>
              </a:pathLst>
            </a:custGeom>
            <a:noFill/>
            <a:ln w="285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6200000" y="3831488"/>
              <a:ext cx="1149684" cy="440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2000" i="1" dirty="0" err="1" smtClean="0">
                  <a:solidFill>
                    <a:schemeClr val="bg1"/>
                  </a:solidFill>
                </a:rPr>
                <a:t>Propano</a:t>
              </a:r>
              <a:endParaRPr lang="en-US" sz="2000" i="1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6200000" y="4090250"/>
              <a:ext cx="2629564" cy="440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2000" i="1" dirty="0" err="1" smtClean="0">
                  <a:solidFill>
                    <a:schemeClr val="bg1"/>
                  </a:solidFill>
                </a:rPr>
                <a:t>Sulfuro</a:t>
              </a:r>
              <a:r>
                <a:rPr lang="en-US" sz="2000" i="1" dirty="0" smtClean="0">
                  <a:solidFill>
                    <a:schemeClr val="bg1"/>
                  </a:solidFill>
                </a:rPr>
                <a:t> de </a:t>
              </a:r>
              <a:r>
                <a:rPr lang="en-US" sz="2000" i="1" dirty="0" err="1" smtClean="0">
                  <a:solidFill>
                    <a:schemeClr val="bg1"/>
                  </a:solidFill>
                </a:rPr>
                <a:t>Hidrógeno</a:t>
              </a:r>
              <a:endParaRPr lang="en-US" sz="2000" i="1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6200000" y="4364888"/>
              <a:ext cx="2456962" cy="440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2000" i="1" dirty="0" err="1" smtClean="0">
                  <a:solidFill>
                    <a:schemeClr val="bg1"/>
                  </a:solidFill>
                </a:rPr>
                <a:t>Dióxido</a:t>
              </a:r>
              <a:r>
                <a:rPr lang="en-US" sz="2000" i="1" dirty="0" smtClean="0">
                  <a:solidFill>
                    <a:schemeClr val="bg1"/>
                  </a:solidFill>
                </a:rPr>
                <a:t> de </a:t>
              </a:r>
              <a:r>
                <a:rPr lang="en-US" sz="2000" i="1" dirty="0" err="1" smtClean="0">
                  <a:solidFill>
                    <a:schemeClr val="bg1"/>
                  </a:solidFill>
                </a:rPr>
                <a:t>Carbono</a:t>
              </a:r>
              <a:endParaRPr lang="en-US" sz="2000" i="1" dirty="0">
                <a:solidFill>
                  <a:schemeClr val="bg1"/>
                </a:solidFill>
              </a:endParaRP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 flipV="1">
              <a:off x="4334493" y="2790703"/>
              <a:ext cx="9" cy="475011"/>
            </a:xfrm>
            <a:prstGeom prst="line">
              <a:avLst/>
            </a:prstGeom>
            <a:noFill/>
            <a:ln w="34925" cap="sq">
              <a:solidFill>
                <a:schemeClr val="bg1"/>
              </a:solidFill>
              <a:round/>
              <a:headEnd type="none" w="sm" len="sm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34"/>
            <p:cNvSpPr>
              <a:spLocks noChangeArrowheads="1"/>
            </p:cNvSpPr>
            <p:nvPr/>
          </p:nvSpPr>
          <p:spPr bwMode="auto">
            <a:xfrm>
              <a:off x="6193650" y="4644288"/>
              <a:ext cx="1187207" cy="440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2000" i="1" dirty="0" err="1" smtClean="0">
                  <a:solidFill>
                    <a:schemeClr val="bg1"/>
                  </a:solidFill>
                </a:rPr>
                <a:t>Gasolina</a:t>
              </a:r>
              <a:endParaRPr lang="en-US" sz="2000" i="1" dirty="0">
                <a:solidFill>
                  <a:schemeClr val="bg1"/>
                </a:solidFill>
              </a:endParaRPr>
            </a:p>
          </p:txBody>
        </p:sp>
        <p:sp>
          <p:nvSpPr>
            <p:cNvPr id="20" name="Line 14"/>
            <p:cNvSpPr>
              <a:spLocks noChangeShapeType="1"/>
            </p:cNvSpPr>
            <p:nvPr/>
          </p:nvSpPr>
          <p:spPr bwMode="auto">
            <a:xfrm flipH="1">
              <a:off x="7208322" y="5063821"/>
              <a:ext cx="3729" cy="410704"/>
            </a:xfrm>
            <a:prstGeom prst="line">
              <a:avLst/>
            </a:prstGeom>
            <a:noFill/>
            <a:ln w="34925" cap="sq">
              <a:solidFill>
                <a:schemeClr val="bg1"/>
              </a:solidFill>
              <a:round/>
              <a:headEnd type="none" w="sm" len="sm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7"/>
            <p:cNvSpPr>
              <a:spLocks noChangeArrowheads="1"/>
            </p:cNvSpPr>
            <p:nvPr/>
          </p:nvSpPr>
          <p:spPr bwMode="auto">
            <a:xfrm>
              <a:off x="6155146" y="5530832"/>
              <a:ext cx="2800665" cy="440009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bg1"/>
              </a:solidFill>
            </a:ln>
            <a:effectLst>
              <a:outerShdw dist="101600" dir="2700000" algn="ctr" rotWithShape="0">
                <a:schemeClr val="bg1">
                  <a:lumMod val="50000"/>
                  <a:lumOff val="50000"/>
                </a:schemeClr>
              </a:outerShdw>
            </a:effectLst>
            <a:extLst/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2000" i="1" dirty="0" err="1" smtClean="0">
                  <a:solidFill>
                    <a:schemeClr val="bg1"/>
                  </a:solidFill>
                </a:rPr>
                <a:t>Más</a:t>
              </a:r>
              <a:r>
                <a:rPr lang="en-US" sz="2000" i="1" dirty="0" smtClean="0">
                  <a:solidFill>
                    <a:schemeClr val="bg1"/>
                  </a:solidFill>
                </a:rPr>
                <a:t> </a:t>
              </a:r>
              <a:r>
                <a:rPr lang="en-US" sz="2000" i="1" dirty="0" err="1" smtClean="0">
                  <a:solidFill>
                    <a:schemeClr val="bg1"/>
                  </a:solidFill>
                </a:rPr>
                <a:t>pesado</a:t>
              </a:r>
              <a:r>
                <a:rPr lang="en-US" sz="2000" i="1" dirty="0" smtClean="0">
                  <a:solidFill>
                    <a:schemeClr val="bg1"/>
                  </a:solidFill>
                </a:rPr>
                <a:t> </a:t>
              </a:r>
              <a:r>
                <a:rPr lang="en-US" sz="2000" i="1" dirty="0" err="1" smtClean="0">
                  <a:solidFill>
                    <a:schemeClr val="bg1"/>
                  </a:solidFill>
                </a:rPr>
                <a:t>que</a:t>
              </a:r>
              <a:r>
                <a:rPr lang="en-US" sz="2000" i="1" dirty="0" smtClean="0">
                  <a:solidFill>
                    <a:schemeClr val="bg1"/>
                  </a:solidFill>
                </a:rPr>
                <a:t> el </a:t>
              </a:r>
              <a:r>
                <a:rPr lang="en-US" sz="2000" i="1" dirty="0" err="1" smtClean="0">
                  <a:solidFill>
                    <a:schemeClr val="bg1"/>
                  </a:solidFill>
                </a:rPr>
                <a:t>aire</a:t>
              </a:r>
              <a:endParaRPr lang="en-US" sz="2000" i="1" dirty="0">
                <a:solidFill>
                  <a:schemeClr val="bg1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289465" y="3348843"/>
              <a:ext cx="2410691" cy="1317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s-ES" sz="1800" i="1" dirty="0" smtClean="0">
                  <a:solidFill>
                    <a:schemeClr val="bg1"/>
                  </a:solidFill>
                </a:rPr>
                <a:t>Monóxido </a:t>
              </a:r>
              <a:r>
                <a:rPr lang="es-ES" sz="1800" i="1" dirty="0">
                  <a:solidFill>
                    <a:schemeClr val="bg1"/>
                  </a:solidFill>
                </a:rPr>
                <a:t>de carbono</a:t>
              </a:r>
              <a:br>
                <a:rPr lang="es-ES" sz="1800" i="1" dirty="0">
                  <a:solidFill>
                    <a:schemeClr val="bg1"/>
                  </a:solidFill>
                </a:rPr>
              </a:br>
              <a:r>
                <a:rPr lang="es-ES" sz="1800" i="1" dirty="0">
                  <a:solidFill>
                    <a:schemeClr val="bg1"/>
                  </a:solidFill>
                </a:rPr>
                <a:t>hidrógeno</a:t>
              </a:r>
              <a:br>
                <a:rPr lang="es-ES" sz="1800" i="1" dirty="0">
                  <a:solidFill>
                    <a:schemeClr val="bg1"/>
                  </a:solidFill>
                </a:rPr>
              </a:br>
              <a:r>
                <a:rPr lang="es-ES" sz="1800" i="1" dirty="0">
                  <a:solidFill>
                    <a:schemeClr val="bg1"/>
                  </a:solidFill>
                </a:rPr>
                <a:t>amoníaco</a:t>
              </a:r>
              <a:br>
                <a:rPr lang="es-ES" sz="1800" i="1" dirty="0">
                  <a:solidFill>
                    <a:schemeClr val="bg1"/>
                  </a:solidFill>
                </a:rPr>
              </a:br>
              <a:r>
                <a:rPr lang="es-ES" sz="1800" i="1" dirty="0">
                  <a:solidFill>
                    <a:schemeClr val="bg1"/>
                  </a:solidFill>
                </a:rPr>
                <a:t>metano</a:t>
              </a:r>
              <a:endParaRPr lang="en-US" sz="1800" i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08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 err="1" smtClean="0">
                <a:cs typeface="Calibri" pitchFamily="34" charset="0"/>
              </a:rPr>
              <a:t>Estratificación</a:t>
            </a:r>
            <a:endParaRPr lang="en-US" sz="2400" dirty="0" smtClean="0">
              <a:cs typeface="Calibri" pitchFamily="34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0" y="947738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558140" y="2194130"/>
            <a:ext cx="5165767" cy="3731656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80000"/>
              </a:spcAft>
            </a:pPr>
            <a:r>
              <a:rPr lang="es-ES" dirty="0"/>
              <a:t>Peligros atmosféricos en espacios confinados forman </a:t>
            </a:r>
            <a:r>
              <a:rPr lang="es-ES" dirty="0" smtClean="0"/>
              <a:t>capas</a:t>
            </a:r>
          </a:p>
          <a:p>
            <a:pPr>
              <a:spcBef>
                <a:spcPct val="0"/>
              </a:spcBef>
              <a:spcAft>
                <a:spcPct val="80000"/>
              </a:spcAft>
            </a:pPr>
            <a:r>
              <a:rPr lang="en-US" dirty="0" err="1" smtClean="0">
                <a:latin typeface="+mj-lt"/>
                <a:cs typeface="Calibri" pitchFamily="34" charset="0"/>
              </a:rPr>
              <a:t>Dependiendo</a:t>
            </a:r>
            <a:r>
              <a:rPr lang="en-US" dirty="0" smtClean="0">
                <a:latin typeface="+mj-lt"/>
                <a:cs typeface="Calibri" pitchFamily="34" charset="0"/>
              </a:rPr>
              <a:t> del peso de los gases </a:t>
            </a:r>
            <a:r>
              <a:rPr lang="en-US" dirty="0" err="1" smtClean="0">
                <a:latin typeface="+mj-lt"/>
                <a:cs typeface="Calibri" pitchFamily="34" charset="0"/>
              </a:rPr>
              <a:t>pueden</a:t>
            </a:r>
            <a:r>
              <a:rPr lang="en-US" dirty="0" smtClean="0">
                <a:latin typeface="+mj-lt"/>
                <a:cs typeface="Calibri" pitchFamily="34" charset="0"/>
              </a:rPr>
              <a:t> </a:t>
            </a:r>
            <a:r>
              <a:rPr lang="en-US" dirty="0" err="1" smtClean="0">
                <a:latin typeface="+mj-lt"/>
                <a:cs typeface="Calibri" pitchFamily="34" charset="0"/>
              </a:rPr>
              <a:t>ir</a:t>
            </a:r>
            <a:r>
              <a:rPr lang="en-US" dirty="0" smtClean="0">
                <a:latin typeface="+mj-lt"/>
                <a:cs typeface="Calibri" pitchFamily="34" charset="0"/>
              </a:rPr>
              <a:t> </a:t>
            </a:r>
            <a:r>
              <a:rPr lang="en-US" dirty="0" err="1" smtClean="0">
                <a:latin typeface="+mj-lt"/>
                <a:cs typeface="Calibri" pitchFamily="34" charset="0"/>
              </a:rPr>
              <a:t>arriba</a:t>
            </a:r>
            <a:r>
              <a:rPr lang="en-US" dirty="0" smtClean="0">
                <a:latin typeface="+mj-lt"/>
                <a:cs typeface="Calibri" pitchFamily="34" charset="0"/>
              </a:rPr>
              <a:t>, en el </a:t>
            </a:r>
            <a:r>
              <a:rPr lang="en-US" dirty="0" err="1" smtClean="0">
                <a:latin typeface="+mj-lt"/>
                <a:cs typeface="Calibri" pitchFamily="34" charset="0"/>
              </a:rPr>
              <a:t>medio</a:t>
            </a:r>
            <a:r>
              <a:rPr lang="en-US" dirty="0" smtClean="0">
                <a:latin typeface="+mj-lt"/>
                <a:cs typeface="Calibri" pitchFamily="34" charset="0"/>
              </a:rPr>
              <a:t> o </a:t>
            </a:r>
            <a:r>
              <a:rPr lang="en-US" dirty="0" err="1" smtClean="0">
                <a:latin typeface="+mj-lt"/>
                <a:cs typeface="Calibri" pitchFamily="34" charset="0"/>
              </a:rPr>
              <a:t>abajo</a:t>
            </a:r>
            <a:r>
              <a:rPr lang="en-US" dirty="0">
                <a:latin typeface="+mj-lt"/>
                <a:cs typeface="Calibri" pitchFamily="34" charset="0"/>
              </a:rPr>
              <a:t> </a:t>
            </a:r>
            <a:r>
              <a:rPr lang="en-US" dirty="0" smtClean="0">
                <a:latin typeface="+mj-lt"/>
                <a:cs typeface="Calibri" pitchFamily="34" charset="0"/>
              </a:rPr>
              <a:t>de un </a:t>
            </a:r>
            <a:r>
              <a:rPr lang="en-US" dirty="0" err="1" smtClean="0">
                <a:latin typeface="+mj-lt"/>
                <a:cs typeface="Calibri" pitchFamily="34" charset="0"/>
              </a:rPr>
              <a:t>espacio</a:t>
            </a:r>
            <a:r>
              <a:rPr lang="en-US" dirty="0" smtClean="0">
                <a:latin typeface="+mj-lt"/>
                <a:cs typeface="Calibri" pitchFamily="34" charset="0"/>
              </a:rPr>
              <a:t> dado</a:t>
            </a:r>
          </a:p>
          <a:p>
            <a:pPr>
              <a:spcBef>
                <a:spcPct val="0"/>
              </a:spcBef>
              <a:spcAft>
                <a:spcPct val="80000"/>
              </a:spcAft>
            </a:pPr>
            <a:r>
              <a:rPr lang="en-US" dirty="0" smtClean="0">
                <a:latin typeface="+mj-lt"/>
                <a:cs typeface="Calibri" pitchFamily="34" charset="0"/>
              </a:rPr>
              <a:t>La </a:t>
            </a:r>
            <a:r>
              <a:rPr lang="en-US" dirty="0" err="1" smtClean="0">
                <a:latin typeface="+mj-lt"/>
                <a:cs typeface="Calibri" pitchFamily="34" charset="0"/>
              </a:rPr>
              <a:t>única</a:t>
            </a:r>
            <a:r>
              <a:rPr lang="en-US" dirty="0" smtClean="0">
                <a:latin typeface="+mj-lt"/>
                <a:cs typeface="Calibri" pitchFamily="34" charset="0"/>
              </a:rPr>
              <a:t> </a:t>
            </a:r>
            <a:r>
              <a:rPr lang="en-US" dirty="0" err="1" smtClean="0">
                <a:latin typeface="+mj-lt"/>
                <a:cs typeface="Calibri" pitchFamily="34" charset="0"/>
              </a:rPr>
              <a:t>manera</a:t>
            </a:r>
            <a:r>
              <a:rPr lang="en-US" dirty="0" smtClean="0">
                <a:latin typeface="+mj-lt"/>
                <a:cs typeface="Calibri" pitchFamily="34" charset="0"/>
              </a:rPr>
              <a:t> Segura de </a:t>
            </a:r>
            <a:r>
              <a:rPr lang="en-US" dirty="0" err="1" smtClean="0">
                <a:latin typeface="+mj-lt"/>
                <a:cs typeface="Calibri" pitchFamily="34" charset="0"/>
              </a:rPr>
              <a:t>probar</a:t>
            </a:r>
            <a:r>
              <a:rPr lang="en-US" dirty="0" smtClean="0">
                <a:latin typeface="+mj-lt"/>
                <a:cs typeface="Calibri" pitchFamily="34" charset="0"/>
              </a:rPr>
              <a:t> la </a:t>
            </a:r>
            <a:r>
              <a:rPr lang="en-US" dirty="0" err="1" smtClean="0">
                <a:latin typeface="+mj-lt"/>
                <a:cs typeface="Calibri" pitchFamily="34" charset="0"/>
              </a:rPr>
              <a:t>atmósfera</a:t>
            </a:r>
            <a:r>
              <a:rPr lang="en-US" dirty="0" smtClean="0">
                <a:latin typeface="+mj-lt"/>
                <a:cs typeface="Calibri" pitchFamily="34" charset="0"/>
              </a:rPr>
              <a:t> de un </a:t>
            </a:r>
            <a:r>
              <a:rPr lang="en-US" dirty="0" err="1" smtClean="0">
                <a:latin typeface="+mj-lt"/>
                <a:cs typeface="Calibri" pitchFamily="34" charset="0"/>
              </a:rPr>
              <a:t>contenedor</a:t>
            </a:r>
            <a:r>
              <a:rPr lang="en-US" dirty="0" smtClean="0">
                <a:latin typeface="+mj-lt"/>
                <a:cs typeface="Calibri" pitchFamily="34" charset="0"/>
              </a:rPr>
              <a:t> </a:t>
            </a:r>
            <a:r>
              <a:rPr lang="en-US" dirty="0" err="1" smtClean="0">
                <a:latin typeface="+mj-lt"/>
                <a:cs typeface="Calibri" pitchFamily="34" charset="0"/>
              </a:rPr>
              <a:t>es</a:t>
            </a:r>
            <a:r>
              <a:rPr lang="en-US" dirty="0" smtClean="0">
                <a:latin typeface="+mj-lt"/>
                <a:cs typeface="Calibri" pitchFamily="34" charset="0"/>
              </a:rPr>
              <a:t> </a:t>
            </a:r>
            <a:r>
              <a:rPr lang="en-US" dirty="0" err="1" smtClean="0">
                <a:latin typeface="+mj-lt"/>
                <a:cs typeface="Calibri" pitchFamily="34" charset="0"/>
              </a:rPr>
              <a:t>probar</a:t>
            </a:r>
            <a:r>
              <a:rPr lang="en-US" dirty="0" smtClean="0">
                <a:latin typeface="+mj-lt"/>
                <a:cs typeface="Calibri" pitchFamily="34" charset="0"/>
              </a:rPr>
              <a:t> </a:t>
            </a:r>
            <a:r>
              <a:rPr lang="en-US" dirty="0" err="1" smtClean="0">
                <a:latin typeface="+mj-lt"/>
                <a:cs typeface="Calibri" pitchFamily="34" charset="0"/>
              </a:rPr>
              <a:t>todos</a:t>
            </a:r>
            <a:r>
              <a:rPr lang="en-US" dirty="0" smtClean="0">
                <a:latin typeface="+mj-lt"/>
                <a:cs typeface="Calibri" pitchFamily="34" charset="0"/>
              </a:rPr>
              <a:t> los </a:t>
            </a:r>
            <a:r>
              <a:rPr lang="en-US" dirty="0" err="1" smtClean="0">
                <a:latin typeface="+mj-lt"/>
                <a:cs typeface="Calibri" pitchFamily="34" charset="0"/>
              </a:rPr>
              <a:t>niveles</a:t>
            </a:r>
            <a:r>
              <a:rPr lang="en-US" dirty="0" smtClean="0">
                <a:latin typeface="+mj-lt"/>
                <a:cs typeface="Calibri" pitchFamily="34" charset="0"/>
              </a:rPr>
              <a:t> a </a:t>
            </a:r>
            <a:r>
              <a:rPr lang="en-US" dirty="0" err="1" smtClean="0">
                <a:latin typeface="+mj-lt"/>
                <a:cs typeface="Calibri" pitchFamily="34" charset="0"/>
              </a:rPr>
              <a:t>intervalos</a:t>
            </a:r>
            <a:r>
              <a:rPr lang="en-US" dirty="0" smtClean="0">
                <a:latin typeface="+mj-lt"/>
                <a:cs typeface="Calibri" pitchFamily="34" charset="0"/>
              </a:rPr>
              <a:t> de 4 pies intervals con </a:t>
            </a:r>
            <a:r>
              <a:rPr lang="en-US" dirty="0" err="1" smtClean="0">
                <a:latin typeface="+mj-lt"/>
                <a:cs typeface="Calibri" pitchFamily="34" charset="0"/>
              </a:rPr>
              <a:t>instrumentos</a:t>
            </a:r>
            <a:r>
              <a:rPr lang="en-US" dirty="0" smtClean="0">
                <a:latin typeface="+mj-lt"/>
                <a:cs typeface="Calibri" pitchFamily="34" charset="0"/>
              </a:rPr>
              <a:t> </a:t>
            </a:r>
            <a:r>
              <a:rPr lang="en-US" dirty="0" err="1" smtClean="0">
                <a:latin typeface="+mj-lt"/>
                <a:cs typeface="Calibri" pitchFamily="34" charset="0"/>
              </a:rPr>
              <a:t>apropiadamente</a:t>
            </a:r>
            <a:r>
              <a:rPr lang="en-US" dirty="0" smtClean="0">
                <a:latin typeface="+mj-lt"/>
                <a:cs typeface="Calibri" pitchFamily="34" charset="0"/>
              </a:rPr>
              <a:t> </a:t>
            </a:r>
            <a:r>
              <a:rPr lang="en-US" dirty="0" err="1" smtClean="0">
                <a:latin typeface="+mj-lt"/>
                <a:cs typeface="Calibri" pitchFamily="34" charset="0"/>
              </a:rPr>
              <a:t>calibrados</a:t>
            </a:r>
            <a:endParaRPr lang="en-US" dirty="0">
              <a:latin typeface="+mj-lt"/>
              <a:cs typeface="Calibri" pitchFamily="34" charset="0"/>
            </a:endParaRPr>
          </a:p>
        </p:txBody>
      </p:sp>
      <p:grpSp>
        <p:nvGrpSpPr>
          <p:cNvPr id="7" name="Group 54"/>
          <p:cNvGrpSpPr>
            <a:grpSpLocks/>
          </p:cNvGrpSpPr>
          <p:nvPr/>
        </p:nvGrpSpPr>
        <p:grpSpPr bwMode="auto">
          <a:xfrm>
            <a:off x="4433554" y="721822"/>
            <a:ext cx="4308475" cy="4554537"/>
            <a:chOff x="2717" y="794"/>
            <a:chExt cx="2714" cy="2869"/>
          </a:xfrm>
        </p:grpSpPr>
        <p:sp>
          <p:nvSpPr>
            <p:cNvPr id="8" name="Rectangle 2"/>
            <p:cNvSpPr>
              <a:spLocks noChangeArrowheads="1"/>
            </p:cNvSpPr>
            <p:nvPr/>
          </p:nvSpPr>
          <p:spPr bwMode="auto">
            <a:xfrm>
              <a:off x="3791" y="1713"/>
              <a:ext cx="273" cy="369"/>
            </a:xfrm>
            <a:prstGeom prst="rect">
              <a:avLst/>
            </a:prstGeom>
            <a:solidFill>
              <a:srgbClr val="E5F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3564" y="2082"/>
              <a:ext cx="1867" cy="158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3564" y="2872"/>
              <a:ext cx="1867" cy="264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3564" y="2609"/>
              <a:ext cx="1867" cy="263"/>
            </a:xfrm>
            <a:prstGeom prst="rect">
              <a:avLst/>
            </a:prstGeom>
            <a:solidFill>
              <a:srgbClr val="AFF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3564" y="2345"/>
              <a:ext cx="1867" cy="264"/>
            </a:xfrm>
            <a:prstGeom prst="rect">
              <a:avLst/>
            </a:prstGeom>
            <a:solidFill>
              <a:srgbClr val="ABDD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2880" y="1607"/>
              <a:ext cx="1048" cy="0"/>
            </a:xfrm>
            <a:prstGeom prst="line">
              <a:avLst/>
            </a:prstGeom>
            <a:noFill/>
            <a:ln w="28575" cap="sq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3564" y="3135"/>
              <a:ext cx="1867" cy="264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23"/>
            <p:cNvSpPr>
              <a:spLocks noChangeShapeType="1"/>
            </p:cNvSpPr>
            <p:nvPr/>
          </p:nvSpPr>
          <p:spPr bwMode="auto">
            <a:xfrm>
              <a:off x="3928" y="3031"/>
              <a:ext cx="0" cy="47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24"/>
            <p:cNvSpPr>
              <a:spLocks noChangeShapeType="1"/>
            </p:cNvSpPr>
            <p:nvPr/>
          </p:nvSpPr>
          <p:spPr bwMode="auto">
            <a:xfrm>
              <a:off x="3928" y="3068"/>
              <a:ext cx="0" cy="211"/>
            </a:xfrm>
            <a:prstGeom prst="line">
              <a:avLst/>
            </a:prstGeom>
            <a:noFill/>
            <a:ln w="76200" cap="sq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40"/>
            <p:cNvSpPr>
              <a:spLocks noChangeShapeType="1"/>
            </p:cNvSpPr>
            <p:nvPr/>
          </p:nvSpPr>
          <p:spPr bwMode="auto">
            <a:xfrm>
              <a:off x="3872" y="1707"/>
              <a:ext cx="113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8"/>
            <p:cNvSpPr>
              <a:spLocks noChangeArrowheads="1"/>
            </p:cNvSpPr>
            <p:nvPr/>
          </p:nvSpPr>
          <p:spPr bwMode="auto">
            <a:xfrm>
              <a:off x="3564" y="2082"/>
              <a:ext cx="1867" cy="263"/>
            </a:xfrm>
            <a:prstGeom prst="rect">
              <a:avLst/>
            </a:prstGeom>
            <a:solidFill>
              <a:srgbClr val="E5F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 flipV="1">
              <a:off x="3564" y="2082"/>
              <a:ext cx="0" cy="1581"/>
            </a:xfrm>
            <a:prstGeom prst="line">
              <a:avLst/>
            </a:prstGeom>
            <a:noFill/>
            <a:ln w="28575" cap="sq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5431" y="2082"/>
              <a:ext cx="0" cy="1581"/>
            </a:xfrm>
            <a:prstGeom prst="line">
              <a:avLst/>
            </a:prstGeom>
            <a:noFill/>
            <a:ln w="28575" cap="sq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>
              <a:off x="4064" y="2082"/>
              <a:ext cx="1367" cy="0"/>
            </a:xfrm>
            <a:prstGeom prst="line">
              <a:avLst/>
            </a:prstGeom>
            <a:noFill/>
            <a:ln w="28575" cap="sq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3564" y="2082"/>
              <a:ext cx="227" cy="0"/>
            </a:xfrm>
            <a:prstGeom prst="line">
              <a:avLst/>
            </a:prstGeom>
            <a:noFill/>
            <a:ln w="28575" cap="sq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42"/>
            <p:cNvSpPr>
              <a:spLocks noChangeShapeType="1"/>
            </p:cNvSpPr>
            <p:nvPr/>
          </p:nvSpPr>
          <p:spPr bwMode="auto">
            <a:xfrm flipV="1">
              <a:off x="4063" y="1712"/>
              <a:ext cx="0" cy="36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41"/>
            <p:cNvSpPr>
              <a:spLocks noChangeShapeType="1"/>
            </p:cNvSpPr>
            <p:nvPr/>
          </p:nvSpPr>
          <p:spPr bwMode="auto">
            <a:xfrm flipV="1">
              <a:off x="3796" y="1707"/>
              <a:ext cx="0" cy="36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43"/>
            <p:cNvSpPr>
              <a:spLocks noChangeShapeType="1"/>
            </p:cNvSpPr>
            <p:nvPr/>
          </p:nvSpPr>
          <p:spPr bwMode="auto">
            <a:xfrm>
              <a:off x="3787" y="1707"/>
              <a:ext cx="283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44"/>
            <p:cNvSpPr>
              <a:spLocks noChangeShapeType="1"/>
            </p:cNvSpPr>
            <p:nvPr/>
          </p:nvSpPr>
          <p:spPr bwMode="auto">
            <a:xfrm>
              <a:off x="3887" y="1707"/>
              <a:ext cx="85" cy="0"/>
            </a:xfrm>
            <a:prstGeom prst="line">
              <a:avLst/>
            </a:prstGeom>
            <a:noFill/>
            <a:ln w="5715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13"/>
            <p:cNvSpPr>
              <a:spLocks noChangeShapeType="1"/>
            </p:cNvSpPr>
            <p:nvPr/>
          </p:nvSpPr>
          <p:spPr bwMode="auto">
            <a:xfrm>
              <a:off x="3928" y="1607"/>
              <a:ext cx="0" cy="1424"/>
            </a:xfrm>
            <a:prstGeom prst="line">
              <a:avLst/>
            </a:prstGeom>
            <a:noFill/>
            <a:ln w="28575" cap="sq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19"/>
            <p:cNvSpPr>
              <a:spLocks noChangeShapeType="1"/>
            </p:cNvSpPr>
            <p:nvPr/>
          </p:nvSpPr>
          <p:spPr bwMode="auto">
            <a:xfrm flipH="1">
              <a:off x="3564" y="3663"/>
              <a:ext cx="1867" cy="0"/>
            </a:xfrm>
            <a:prstGeom prst="line">
              <a:avLst/>
            </a:prstGeom>
            <a:noFill/>
            <a:ln w="28575" cap="sq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11"/>
            <p:cNvSpPr>
              <a:spLocks noChangeShapeType="1"/>
            </p:cNvSpPr>
            <p:nvPr/>
          </p:nvSpPr>
          <p:spPr bwMode="auto">
            <a:xfrm>
              <a:off x="2880" y="1344"/>
              <a:ext cx="0" cy="263"/>
            </a:xfrm>
            <a:prstGeom prst="line">
              <a:avLst/>
            </a:prstGeom>
            <a:noFill/>
            <a:ln w="28575" cap="sq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0" name="Picture 46" descr="G460 with new pump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7" y="794"/>
              <a:ext cx="329" cy="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089150" y="152400"/>
            <a:ext cx="6570663" cy="796925"/>
          </a:xfrm>
        </p:spPr>
        <p:txBody>
          <a:bodyPr anchor="ctr"/>
          <a:lstStyle/>
          <a:p>
            <a:r>
              <a:rPr lang="en-US" sz="2400" dirty="0" err="1" smtClean="0"/>
              <a:t>Composición</a:t>
            </a:r>
            <a:r>
              <a:rPr lang="en-US" sz="2400" dirty="0" smtClean="0"/>
              <a:t> del </a:t>
            </a:r>
            <a:r>
              <a:rPr lang="en-US" sz="2400" dirty="0" err="1" smtClean="0"/>
              <a:t>aire</a:t>
            </a:r>
            <a:r>
              <a:rPr lang="en-US" sz="2400" dirty="0" smtClean="0"/>
              <a:t> fresco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1638" y="1347788"/>
            <a:ext cx="3581400" cy="4114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80000"/>
              </a:spcAft>
            </a:pPr>
            <a:r>
              <a:rPr lang="en-US" dirty="0" smtClean="0"/>
              <a:t>78.1 % </a:t>
            </a:r>
            <a:r>
              <a:rPr lang="en-US" dirty="0" err="1" smtClean="0"/>
              <a:t>Nitrogeno</a:t>
            </a:r>
            <a:endParaRPr lang="en-US" dirty="0" smtClean="0"/>
          </a:p>
          <a:p>
            <a:pPr>
              <a:spcBef>
                <a:spcPct val="0"/>
              </a:spcBef>
              <a:spcAft>
                <a:spcPct val="80000"/>
              </a:spcAft>
            </a:pPr>
            <a:r>
              <a:rPr lang="en-US" dirty="0" smtClean="0"/>
              <a:t>20.9 % </a:t>
            </a:r>
            <a:r>
              <a:rPr lang="en-US" dirty="0" err="1" smtClean="0"/>
              <a:t>Oxygeno</a:t>
            </a:r>
            <a:endParaRPr lang="en-US" dirty="0" smtClean="0"/>
          </a:p>
          <a:p>
            <a:pPr>
              <a:spcBef>
                <a:spcPct val="0"/>
              </a:spcBef>
              <a:spcAft>
                <a:spcPct val="80000"/>
              </a:spcAft>
            </a:pPr>
            <a:r>
              <a:rPr lang="en-US" dirty="0" smtClean="0"/>
              <a:t>0.9 %  Argon</a:t>
            </a:r>
          </a:p>
          <a:p>
            <a:pPr>
              <a:spcBef>
                <a:spcPct val="0"/>
              </a:spcBef>
              <a:spcAft>
                <a:spcPct val="45000"/>
              </a:spcAft>
            </a:pPr>
            <a:r>
              <a:rPr lang="en-US" dirty="0" smtClean="0"/>
              <a:t>0.1 % </a:t>
            </a:r>
            <a:r>
              <a:rPr lang="en-US" dirty="0" err="1" smtClean="0"/>
              <a:t>Otros</a:t>
            </a:r>
            <a:r>
              <a:rPr lang="en-US" dirty="0" smtClean="0"/>
              <a:t> gases</a:t>
            </a:r>
          </a:p>
          <a:p>
            <a:pPr lvl="1">
              <a:spcBef>
                <a:spcPct val="0"/>
              </a:spcBef>
              <a:spcAft>
                <a:spcPct val="45000"/>
              </a:spcAft>
            </a:pPr>
            <a:r>
              <a:rPr lang="en-US" sz="1800" dirty="0" smtClean="0"/>
              <a:t>Vapor de Agua</a:t>
            </a:r>
          </a:p>
          <a:p>
            <a:pPr lvl="1">
              <a:spcBef>
                <a:spcPct val="0"/>
              </a:spcBef>
              <a:spcAft>
                <a:spcPct val="45000"/>
              </a:spcAft>
            </a:pPr>
            <a:r>
              <a:rPr lang="en-US" sz="1800" dirty="0" smtClean="0"/>
              <a:t>CO</a:t>
            </a:r>
            <a:r>
              <a:rPr lang="en-US" sz="1800" baseline="-4000" dirty="0" smtClean="0"/>
              <a:t>2</a:t>
            </a:r>
            <a:endParaRPr lang="en-US" sz="1800" dirty="0" smtClean="0"/>
          </a:p>
          <a:p>
            <a:pPr lvl="1">
              <a:spcBef>
                <a:spcPct val="0"/>
              </a:spcBef>
              <a:spcAft>
                <a:spcPct val="45000"/>
              </a:spcAft>
            </a:pPr>
            <a:r>
              <a:rPr lang="en-US" sz="1800" dirty="0" err="1" smtClean="0"/>
              <a:t>Otros</a:t>
            </a:r>
            <a:r>
              <a:rPr lang="en-US" sz="1800" dirty="0" smtClean="0"/>
              <a:t> gases </a:t>
            </a:r>
            <a:r>
              <a:rPr lang="en-US" sz="1800" dirty="0" err="1" smtClean="0"/>
              <a:t>rastreables</a:t>
            </a:r>
            <a:endParaRPr lang="en-US" sz="1800" dirty="0" smtClean="0"/>
          </a:p>
        </p:txBody>
      </p:sp>
      <p:pic>
        <p:nvPicPr>
          <p:cNvPr id="65540" name="Picture 53" descr="OSHA diagram of oxygen concentration in air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3675" y="1414463"/>
            <a:ext cx="4724400" cy="372903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101600" dir="2700000" algn="ctr" rotWithShape="0">
              <a:schemeClr val="bg1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Line 54"/>
          <p:cNvSpPr>
            <a:spLocks noChangeShapeType="1"/>
          </p:cNvSpPr>
          <p:nvPr/>
        </p:nvSpPr>
        <p:spPr bwMode="auto">
          <a:xfrm flipV="1">
            <a:off x="0" y="99060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>
            <a:grpSpLocks noChangeAspect="1"/>
          </p:cNvGrpSpPr>
          <p:nvPr/>
        </p:nvGrpSpPr>
        <p:grpSpPr>
          <a:xfrm>
            <a:off x="223056" y="3053680"/>
            <a:ext cx="6106494" cy="3086627"/>
            <a:chOff x="531813" y="1438275"/>
            <a:chExt cx="7986712" cy="4037013"/>
          </a:xfrm>
        </p:grpSpPr>
        <p:sp>
          <p:nvSpPr>
            <p:cNvPr id="35" name="Freeform 34"/>
            <p:cNvSpPr/>
            <p:nvPr/>
          </p:nvSpPr>
          <p:spPr bwMode="auto">
            <a:xfrm>
              <a:off x="531813" y="1863725"/>
              <a:ext cx="7986712" cy="3611563"/>
            </a:xfrm>
            <a:custGeom>
              <a:avLst/>
              <a:gdLst>
                <a:gd name="connsiteX0" fmla="*/ 0 w 7257327"/>
                <a:gd name="connsiteY0" fmla="*/ 2939970 h 4039565"/>
                <a:gd name="connsiteX1" fmla="*/ 2534856 w 7257327"/>
                <a:gd name="connsiteY1" fmla="*/ 0 h 4039565"/>
                <a:gd name="connsiteX2" fmla="*/ 7257327 w 7257327"/>
                <a:gd name="connsiteY2" fmla="*/ 0 h 4039565"/>
                <a:gd name="connsiteX3" fmla="*/ 6215606 w 7257327"/>
                <a:gd name="connsiteY3" fmla="*/ 4039565 h 4039565"/>
                <a:gd name="connsiteX4" fmla="*/ 0 w 7257327"/>
                <a:gd name="connsiteY4" fmla="*/ 2939970 h 4039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7327" h="4039565">
                  <a:moveTo>
                    <a:pt x="0" y="2939970"/>
                  </a:moveTo>
                  <a:lnTo>
                    <a:pt x="2534856" y="0"/>
                  </a:lnTo>
                  <a:lnTo>
                    <a:pt x="7257327" y="0"/>
                  </a:lnTo>
                  <a:lnTo>
                    <a:pt x="6215606" y="4039565"/>
                  </a:lnTo>
                  <a:lnTo>
                    <a:pt x="0" y="293997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latin typeface="Arial" charset="0"/>
              </a:endParaRPr>
            </a:p>
          </p:txBody>
        </p:sp>
        <p:sp>
          <p:nvSpPr>
            <p:cNvPr id="36" name="Freeform 35"/>
            <p:cNvSpPr>
              <a:spLocks noChangeAspect="1"/>
            </p:cNvSpPr>
            <p:nvPr/>
          </p:nvSpPr>
          <p:spPr bwMode="auto">
            <a:xfrm>
              <a:off x="2974975" y="2076450"/>
              <a:ext cx="5035550" cy="2276475"/>
            </a:xfrm>
            <a:custGeom>
              <a:avLst/>
              <a:gdLst>
                <a:gd name="connsiteX0" fmla="*/ 0 w 7986532"/>
                <a:gd name="connsiteY0" fmla="*/ 2615879 h 3611301"/>
                <a:gd name="connsiteX1" fmla="*/ 2777924 w 7986532"/>
                <a:gd name="connsiteY1" fmla="*/ 0 h 3611301"/>
                <a:gd name="connsiteX2" fmla="*/ 7986532 w 7986532"/>
                <a:gd name="connsiteY2" fmla="*/ 0 h 3611301"/>
                <a:gd name="connsiteX3" fmla="*/ 6829063 w 7986532"/>
                <a:gd name="connsiteY3" fmla="*/ 3611301 h 3611301"/>
                <a:gd name="connsiteX4" fmla="*/ 0 w 7986532"/>
                <a:gd name="connsiteY4" fmla="*/ 2615879 h 3611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6532" h="3611301">
                  <a:moveTo>
                    <a:pt x="0" y="2615879"/>
                  </a:moveTo>
                  <a:lnTo>
                    <a:pt x="2777924" y="0"/>
                  </a:lnTo>
                  <a:lnTo>
                    <a:pt x="7986532" y="0"/>
                  </a:lnTo>
                  <a:lnTo>
                    <a:pt x="6829063" y="3611301"/>
                  </a:lnTo>
                  <a:lnTo>
                    <a:pt x="0" y="2615879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latin typeface="Arial" charset="0"/>
              </a:endParaRPr>
            </a:p>
          </p:txBody>
        </p:sp>
        <p:cxnSp>
          <p:nvCxnSpPr>
            <p:cNvPr id="37" name="Straight Connector 13"/>
            <p:cNvCxnSpPr>
              <a:cxnSpLocks noChangeShapeType="1"/>
              <a:stCxn id="36" idx="1"/>
            </p:cNvCxnSpPr>
            <p:nvPr/>
          </p:nvCxnSpPr>
          <p:spPr bwMode="auto">
            <a:xfrm flipH="1">
              <a:off x="4652963" y="2076450"/>
              <a:ext cx="73025" cy="1538288"/>
            </a:xfrm>
            <a:prstGeom prst="line">
              <a:avLst/>
            </a:prstGeom>
            <a:noFill/>
            <a:ln w="254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8" name="Freeform 37"/>
            <p:cNvSpPr/>
            <p:nvPr/>
          </p:nvSpPr>
          <p:spPr bwMode="auto">
            <a:xfrm>
              <a:off x="4445000" y="3611563"/>
              <a:ext cx="3043238" cy="739775"/>
            </a:xfrm>
            <a:custGeom>
              <a:avLst/>
              <a:gdLst>
                <a:gd name="connsiteX0" fmla="*/ 231493 w 3044141"/>
                <a:gd name="connsiteY0" fmla="*/ 0 h 740779"/>
                <a:gd name="connsiteX1" fmla="*/ 3044141 w 3044141"/>
                <a:gd name="connsiteY1" fmla="*/ 127321 h 740779"/>
                <a:gd name="connsiteX2" fmla="*/ 2835797 w 3044141"/>
                <a:gd name="connsiteY2" fmla="*/ 740779 h 740779"/>
                <a:gd name="connsiteX3" fmla="*/ 0 w 3044141"/>
                <a:gd name="connsiteY3" fmla="*/ 324091 h 740779"/>
                <a:gd name="connsiteX4" fmla="*/ 231493 w 3044141"/>
                <a:gd name="connsiteY4" fmla="*/ 0 h 740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4141" h="740779">
                  <a:moveTo>
                    <a:pt x="231493" y="0"/>
                  </a:moveTo>
                  <a:lnTo>
                    <a:pt x="3044141" y="127321"/>
                  </a:lnTo>
                  <a:lnTo>
                    <a:pt x="2835797" y="740779"/>
                  </a:lnTo>
                  <a:lnTo>
                    <a:pt x="0" y="324091"/>
                  </a:lnTo>
                  <a:lnTo>
                    <a:pt x="231493" y="0"/>
                  </a:lnTo>
                  <a:close/>
                </a:path>
              </a:pathLst>
            </a:custGeom>
            <a:solidFill>
              <a:schemeClr val="bg1">
                <a:lumMod val="50000"/>
                <a:lumOff val="50000"/>
              </a:schemeClr>
            </a:solidFill>
            <a:ln>
              <a:solidFill>
                <a:schemeClr val="bg1">
                  <a:lumMod val="50000"/>
                  <a:lumOff val="50000"/>
                </a:schemeClr>
              </a:solidFill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latin typeface="Arial" charset="0"/>
              </a:endParaRPr>
            </a:p>
          </p:txBody>
        </p:sp>
        <p:sp>
          <p:nvSpPr>
            <p:cNvPr id="39" name="Freeform 30"/>
            <p:cNvSpPr>
              <a:spLocks/>
            </p:cNvSpPr>
            <p:nvPr/>
          </p:nvSpPr>
          <p:spPr bwMode="auto">
            <a:xfrm>
              <a:off x="2870200" y="2105025"/>
              <a:ext cx="4779963" cy="2251075"/>
            </a:xfrm>
            <a:custGeom>
              <a:avLst/>
              <a:gdLst/>
              <a:ahLst/>
              <a:cxnLst/>
              <a:rect l="0" t="0" r="r" b="b"/>
              <a:pathLst>
                <a:path w="4780546" h="2250368">
                  <a:moveTo>
                    <a:pt x="23351" y="4880"/>
                  </a:moveTo>
                  <a:lnTo>
                    <a:pt x="23351" y="4880"/>
                  </a:lnTo>
                  <a:lnTo>
                    <a:pt x="115948" y="39604"/>
                  </a:lnTo>
                  <a:cubicBezTo>
                    <a:pt x="144583" y="50017"/>
                    <a:pt x="178622" y="60689"/>
                    <a:pt x="208546" y="62753"/>
                  </a:cubicBezTo>
                  <a:cubicBezTo>
                    <a:pt x="301004" y="69130"/>
                    <a:pt x="393741" y="70470"/>
                    <a:pt x="486338" y="74328"/>
                  </a:cubicBezTo>
                  <a:cubicBezTo>
                    <a:pt x="497913" y="78186"/>
                    <a:pt x="510600" y="79626"/>
                    <a:pt x="521062" y="85903"/>
                  </a:cubicBezTo>
                  <a:cubicBezTo>
                    <a:pt x="530420" y="91518"/>
                    <a:pt x="535690" y="102235"/>
                    <a:pt x="544212" y="109052"/>
                  </a:cubicBezTo>
                  <a:cubicBezTo>
                    <a:pt x="617207" y="167446"/>
                    <a:pt x="546200" y="99464"/>
                    <a:pt x="602085" y="155351"/>
                  </a:cubicBezTo>
                  <a:cubicBezTo>
                    <a:pt x="605943" y="170784"/>
                    <a:pt x="611241" y="185926"/>
                    <a:pt x="613660" y="201649"/>
                  </a:cubicBezTo>
                  <a:cubicBezTo>
                    <a:pt x="618972" y="236180"/>
                    <a:pt x="616760" y="271926"/>
                    <a:pt x="625234" y="305821"/>
                  </a:cubicBezTo>
                  <a:cubicBezTo>
                    <a:pt x="634880" y="344404"/>
                    <a:pt x="694681" y="371410"/>
                    <a:pt x="717832" y="386844"/>
                  </a:cubicBezTo>
                  <a:cubicBezTo>
                    <a:pt x="800804" y="442158"/>
                    <a:pt x="734920" y="415507"/>
                    <a:pt x="787280" y="467867"/>
                  </a:cubicBezTo>
                  <a:cubicBezTo>
                    <a:pt x="797117" y="477704"/>
                    <a:pt x="811141" y="482326"/>
                    <a:pt x="822004" y="491016"/>
                  </a:cubicBezTo>
                  <a:cubicBezTo>
                    <a:pt x="830525" y="497833"/>
                    <a:pt x="837437" y="506449"/>
                    <a:pt x="845153" y="514166"/>
                  </a:cubicBezTo>
                  <a:cubicBezTo>
                    <a:pt x="852870" y="537315"/>
                    <a:pt x="866094" y="559313"/>
                    <a:pt x="868303" y="583614"/>
                  </a:cubicBezTo>
                  <a:cubicBezTo>
                    <a:pt x="872863" y="633771"/>
                    <a:pt x="851793" y="703345"/>
                    <a:pt x="903027" y="734085"/>
                  </a:cubicBezTo>
                  <a:cubicBezTo>
                    <a:pt x="913489" y="740362"/>
                    <a:pt x="926176" y="741801"/>
                    <a:pt x="937751" y="745659"/>
                  </a:cubicBezTo>
                  <a:cubicBezTo>
                    <a:pt x="945467" y="753376"/>
                    <a:pt x="956020" y="759048"/>
                    <a:pt x="960900" y="768809"/>
                  </a:cubicBezTo>
                  <a:cubicBezTo>
                    <a:pt x="960908" y="768826"/>
                    <a:pt x="989834" y="855610"/>
                    <a:pt x="995624" y="872981"/>
                  </a:cubicBezTo>
                  <a:cubicBezTo>
                    <a:pt x="999482" y="884556"/>
                    <a:pt x="1000431" y="897553"/>
                    <a:pt x="1007199" y="907705"/>
                  </a:cubicBezTo>
                  <a:cubicBezTo>
                    <a:pt x="1036401" y="951509"/>
                    <a:pt x="1020511" y="932593"/>
                    <a:pt x="1053498" y="965578"/>
                  </a:cubicBezTo>
                  <a:cubicBezTo>
                    <a:pt x="1057356" y="977153"/>
                    <a:pt x="1062889" y="988299"/>
                    <a:pt x="1065072" y="1000303"/>
                  </a:cubicBezTo>
                  <a:cubicBezTo>
                    <a:pt x="1080880" y="1087248"/>
                    <a:pt x="1058271" y="1075719"/>
                    <a:pt x="1099796" y="1127624"/>
                  </a:cubicBezTo>
                  <a:cubicBezTo>
                    <a:pt x="1106613" y="1136145"/>
                    <a:pt x="1113588" y="1145158"/>
                    <a:pt x="1122946" y="1150773"/>
                  </a:cubicBezTo>
                  <a:cubicBezTo>
                    <a:pt x="1133408" y="1157050"/>
                    <a:pt x="1146757" y="1156892"/>
                    <a:pt x="1157670" y="1162348"/>
                  </a:cubicBezTo>
                  <a:cubicBezTo>
                    <a:pt x="1267719" y="1217373"/>
                    <a:pt x="1082682" y="1148927"/>
                    <a:pt x="1261842" y="1208647"/>
                  </a:cubicBezTo>
                  <a:lnTo>
                    <a:pt x="1296566" y="1220221"/>
                  </a:lnTo>
                  <a:lnTo>
                    <a:pt x="1412313" y="1197072"/>
                  </a:lnTo>
                  <a:cubicBezTo>
                    <a:pt x="1446139" y="1190307"/>
                    <a:pt x="1464343" y="1165269"/>
                    <a:pt x="1493336" y="1150773"/>
                  </a:cubicBezTo>
                  <a:cubicBezTo>
                    <a:pt x="1504249" y="1145317"/>
                    <a:pt x="1516485" y="1143057"/>
                    <a:pt x="1528060" y="1139199"/>
                  </a:cubicBezTo>
                  <a:cubicBezTo>
                    <a:pt x="1592887" y="1146402"/>
                    <a:pt x="1631138" y="1147606"/>
                    <a:pt x="1690105" y="1162348"/>
                  </a:cubicBezTo>
                  <a:cubicBezTo>
                    <a:pt x="1748290" y="1176895"/>
                    <a:pt x="1702974" y="1168783"/>
                    <a:pt x="1759553" y="1197072"/>
                  </a:cubicBezTo>
                  <a:cubicBezTo>
                    <a:pt x="1788050" y="1211320"/>
                    <a:pt x="1837047" y="1215775"/>
                    <a:pt x="1863726" y="1220221"/>
                  </a:cubicBezTo>
                  <a:cubicBezTo>
                    <a:pt x="1925458" y="1216363"/>
                    <a:pt x="1987409" y="1215122"/>
                    <a:pt x="2048921" y="1208647"/>
                  </a:cubicBezTo>
                  <a:cubicBezTo>
                    <a:pt x="2061055" y="1207370"/>
                    <a:pt x="2071735" y="1199719"/>
                    <a:pt x="2083645" y="1197072"/>
                  </a:cubicBezTo>
                  <a:cubicBezTo>
                    <a:pt x="2106555" y="1191981"/>
                    <a:pt x="2129944" y="1189355"/>
                    <a:pt x="2153093" y="1185497"/>
                  </a:cubicBezTo>
                  <a:cubicBezTo>
                    <a:pt x="2164668" y="1177781"/>
                    <a:pt x="2173916" y="1162863"/>
                    <a:pt x="2187817" y="1162348"/>
                  </a:cubicBezTo>
                  <a:cubicBezTo>
                    <a:pt x="2280431" y="1158918"/>
                    <a:pt x="2373391" y="1164701"/>
                    <a:pt x="2465609" y="1173923"/>
                  </a:cubicBezTo>
                  <a:cubicBezTo>
                    <a:pt x="2501366" y="1177499"/>
                    <a:pt x="2548630" y="1203858"/>
                    <a:pt x="2581356" y="1220221"/>
                  </a:cubicBezTo>
                  <a:cubicBezTo>
                    <a:pt x="2670095" y="1216363"/>
                    <a:pt x="2759012" y="1215459"/>
                    <a:pt x="2847574" y="1208647"/>
                  </a:cubicBezTo>
                  <a:cubicBezTo>
                    <a:pt x="2859739" y="1207711"/>
                    <a:pt x="2870612" y="1200578"/>
                    <a:pt x="2882298" y="1197072"/>
                  </a:cubicBezTo>
                  <a:cubicBezTo>
                    <a:pt x="2909202" y="1189001"/>
                    <a:pt x="2936222" y="1181314"/>
                    <a:pt x="2963321" y="1173923"/>
                  </a:cubicBezTo>
                  <a:cubicBezTo>
                    <a:pt x="3032241" y="1155127"/>
                    <a:pt x="3018566" y="1161354"/>
                    <a:pt x="3113791" y="1150773"/>
                  </a:cubicBezTo>
                  <a:cubicBezTo>
                    <a:pt x="3156232" y="1154631"/>
                    <a:pt x="3198926" y="1156321"/>
                    <a:pt x="3241113" y="1162348"/>
                  </a:cubicBezTo>
                  <a:cubicBezTo>
                    <a:pt x="3280064" y="1167912"/>
                    <a:pt x="3318278" y="1177781"/>
                    <a:pt x="3356860" y="1185497"/>
                  </a:cubicBezTo>
                  <a:cubicBezTo>
                    <a:pt x="3379873" y="1190100"/>
                    <a:pt x="3403218" y="1192874"/>
                    <a:pt x="3426308" y="1197072"/>
                  </a:cubicBezTo>
                  <a:cubicBezTo>
                    <a:pt x="3445664" y="1200591"/>
                    <a:pt x="3464552" y="1207338"/>
                    <a:pt x="3484181" y="1208647"/>
                  </a:cubicBezTo>
                  <a:cubicBezTo>
                    <a:pt x="3580500" y="1215068"/>
                    <a:pt x="3677092" y="1216363"/>
                    <a:pt x="3773548" y="1220221"/>
                  </a:cubicBezTo>
                  <a:cubicBezTo>
                    <a:pt x="3813329" y="1228177"/>
                    <a:pt x="3839580" y="1232473"/>
                    <a:pt x="3877721" y="1243371"/>
                  </a:cubicBezTo>
                  <a:cubicBezTo>
                    <a:pt x="3889452" y="1246723"/>
                    <a:pt x="3900870" y="1251088"/>
                    <a:pt x="3912445" y="1254946"/>
                  </a:cubicBezTo>
                  <a:cubicBezTo>
                    <a:pt x="3951027" y="1251088"/>
                    <a:pt x="3989867" y="1249267"/>
                    <a:pt x="4028191" y="1243371"/>
                  </a:cubicBezTo>
                  <a:cubicBezTo>
                    <a:pt x="4040250" y="1241516"/>
                    <a:pt x="4050911" y="1233979"/>
                    <a:pt x="4062915" y="1231796"/>
                  </a:cubicBezTo>
                  <a:cubicBezTo>
                    <a:pt x="4093519" y="1226231"/>
                    <a:pt x="4124647" y="1224079"/>
                    <a:pt x="4155513" y="1220221"/>
                  </a:cubicBezTo>
                  <a:cubicBezTo>
                    <a:pt x="4273113" y="1181023"/>
                    <a:pt x="4067425" y="1246239"/>
                    <a:pt x="4387007" y="1197072"/>
                  </a:cubicBezTo>
                  <a:cubicBezTo>
                    <a:pt x="4423184" y="1191506"/>
                    <a:pt x="4456455" y="1173923"/>
                    <a:pt x="4491179" y="1162348"/>
                  </a:cubicBezTo>
                  <a:lnTo>
                    <a:pt x="4525903" y="1150773"/>
                  </a:lnTo>
                  <a:cubicBezTo>
                    <a:pt x="4757381" y="1162956"/>
                    <a:pt x="4672414" y="1162348"/>
                    <a:pt x="4780546" y="1162348"/>
                  </a:cubicBezTo>
                  <a:lnTo>
                    <a:pt x="4433305" y="2250368"/>
                  </a:lnTo>
                  <a:lnTo>
                    <a:pt x="868303" y="1741082"/>
                  </a:lnTo>
                  <a:lnTo>
                    <a:pt x="578936" y="1567462"/>
                  </a:lnTo>
                  <a:cubicBezTo>
                    <a:pt x="548070" y="1555887"/>
                    <a:pt x="514605" y="1549698"/>
                    <a:pt x="486338" y="1532738"/>
                  </a:cubicBezTo>
                  <a:cubicBezTo>
                    <a:pt x="474409" y="1525581"/>
                    <a:pt x="471879" y="1508877"/>
                    <a:pt x="463189" y="1498014"/>
                  </a:cubicBezTo>
                  <a:cubicBezTo>
                    <a:pt x="456372" y="1489493"/>
                    <a:pt x="447756" y="1482581"/>
                    <a:pt x="440039" y="1474865"/>
                  </a:cubicBezTo>
                  <a:cubicBezTo>
                    <a:pt x="436181" y="1447857"/>
                    <a:pt x="432950" y="1420753"/>
                    <a:pt x="428465" y="1393842"/>
                  </a:cubicBezTo>
                  <a:cubicBezTo>
                    <a:pt x="425231" y="1374436"/>
                    <a:pt x="418950" y="1355533"/>
                    <a:pt x="416890" y="1335968"/>
                  </a:cubicBezTo>
                  <a:cubicBezTo>
                    <a:pt x="411221" y="1282113"/>
                    <a:pt x="411642" y="1227705"/>
                    <a:pt x="405315" y="1173923"/>
                  </a:cubicBezTo>
                  <a:cubicBezTo>
                    <a:pt x="398968" y="1119972"/>
                    <a:pt x="368528" y="1133006"/>
                    <a:pt x="347442" y="1069751"/>
                  </a:cubicBezTo>
                  <a:lnTo>
                    <a:pt x="335867" y="1035027"/>
                  </a:lnTo>
                  <a:cubicBezTo>
                    <a:pt x="332009" y="1008019"/>
                    <a:pt x="324293" y="981286"/>
                    <a:pt x="324293" y="954004"/>
                  </a:cubicBezTo>
                  <a:cubicBezTo>
                    <a:pt x="324293" y="735210"/>
                    <a:pt x="312044" y="782403"/>
                    <a:pt x="347442" y="676211"/>
                  </a:cubicBezTo>
                  <a:cubicBezTo>
                    <a:pt x="339161" y="634805"/>
                    <a:pt x="342521" y="613417"/>
                    <a:pt x="312718" y="583614"/>
                  </a:cubicBezTo>
                  <a:cubicBezTo>
                    <a:pt x="302881" y="573777"/>
                    <a:pt x="289569" y="568181"/>
                    <a:pt x="277994" y="560465"/>
                  </a:cubicBezTo>
                  <a:cubicBezTo>
                    <a:pt x="274136" y="487159"/>
                    <a:pt x="273065" y="413652"/>
                    <a:pt x="266419" y="340546"/>
                  </a:cubicBezTo>
                  <a:cubicBezTo>
                    <a:pt x="265314" y="328395"/>
                    <a:pt x="260301" y="316734"/>
                    <a:pt x="254845" y="305821"/>
                  </a:cubicBezTo>
                  <a:cubicBezTo>
                    <a:pt x="248624" y="293378"/>
                    <a:pt x="242558" y="279787"/>
                    <a:pt x="231695" y="271097"/>
                  </a:cubicBezTo>
                  <a:cubicBezTo>
                    <a:pt x="222168" y="263475"/>
                    <a:pt x="208546" y="263381"/>
                    <a:pt x="196971" y="259523"/>
                  </a:cubicBezTo>
                  <a:cubicBezTo>
                    <a:pt x="189255" y="251806"/>
                    <a:pt x="183583" y="241253"/>
                    <a:pt x="173822" y="236373"/>
                  </a:cubicBezTo>
                  <a:cubicBezTo>
                    <a:pt x="88494" y="193709"/>
                    <a:pt x="158283" y="255560"/>
                    <a:pt x="104374" y="201649"/>
                  </a:cubicBezTo>
                  <a:cubicBezTo>
                    <a:pt x="76825" y="119004"/>
                    <a:pt x="101527" y="145736"/>
                    <a:pt x="46500" y="109052"/>
                  </a:cubicBezTo>
                  <a:cubicBezTo>
                    <a:pt x="9816" y="54025"/>
                    <a:pt x="27750" y="87525"/>
                    <a:pt x="202" y="4880"/>
                  </a:cubicBezTo>
                  <a:cubicBezTo>
                    <a:pt x="-1523" y="-296"/>
                    <a:pt x="7918" y="-2837"/>
                    <a:pt x="23351" y="4880"/>
                  </a:cubicBezTo>
                  <a:close/>
                </a:path>
              </a:pathLst>
            </a:custGeom>
            <a:solidFill>
              <a:srgbClr val="0000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27"/>
            <p:cNvSpPr>
              <a:spLocks noChangeArrowheads="1"/>
            </p:cNvSpPr>
            <p:nvPr/>
          </p:nvSpPr>
          <p:spPr bwMode="auto">
            <a:xfrm>
              <a:off x="739775" y="1438275"/>
              <a:ext cx="108108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i="1">
                  <a:solidFill>
                    <a:schemeClr val="bg1"/>
                  </a:solidFill>
                </a:rPr>
                <a:t>Argon</a:t>
              </a:r>
            </a:p>
          </p:txBody>
        </p:sp>
        <p:pic>
          <p:nvPicPr>
            <p:cNvPr id="41" name="Picture 1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5" y="1817688"/>
              <a:ext cx="2992438" cy="271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Freeform 41"/>
            <p:cNvSpPr/>
            <p:nvPr/>
          </p:nvSpPr>
          <p:spPr bwMode="auto">
            <a:xfrm>
              <a:off x="2870320" y="2105668"/>
              <a:ext cx="4780546" cy="2250368"/>
            </a:xfrm>
            <a:custGeom>
              <a:avLst/>
              <a:gdLst>
                <a:gd name="connsiteX0" fmla="*/ 23351 w 4780546"/>
                <a:gd name="connsiteY0" fmla="*/ 4880 h 2250368"/>
                <a:gd name="connsiteX1" fmla="*/ 23351 w 4780546"/>
                <a:gd name="connsiteY1" fmla="*/ 4880 h 2250368"/>
                <a:gd name="connsiteX2" fmla="*/ 115948 w 4780546"/>
                <a:gd name="connsiteY2" fmla="*/ 39604 h 2250368"/>
                <a:gd name="connsiteX3" fmla="*/ 208546 w 4780546"/>
                <a:gd name="connsiteY3" fmla="*/ 62753 h 2250368"/>
                <a:gd name="connsiteX4" fmla="*/ 486338 w 4780546"/>
                <a:gd name="connsiteY4" fmla="*/ 74328 h 2250368"/>
                <a:gd name="connsiteX5" fmla="*/ 521062 w 4780546"/>
                <a:gd name="connsiteY5" fmla="*/ 85903 h 2250368"/>
                <a:gd name="connsiteX6" fmla="*/ 544212 w 4780546"/>
                <a:gd name="connsiteY6" fmla="*/ 109052 h 2250368"/>
                <a:gd name="connsiteX7" fmla="*/ 602085 w 4780546"/>
                <a:gd name="connsiteY7" fmla="*/ 155351 h 2250368"/>
                <a:gd name="connsiteX8" fmla="*/ 613660 w 4780546"/>
                <a:gd name="connsiteY8" fmla="*/ 201649 h 2250368"/>
                <a:gd name="connsiteX9" fmla="*/ 625234 w 4780546"/>
                <a:gd name="connsiteY9" fmla="*/ 305821 h 2250368"/>
                <a:gd name="connsiteX10" fmla="*/ 717832 w 4780546"/>
                <a:gd name="connsiteY10" fmla="*/ 386844 h 2250368"/>
                <a:gd name="connsiteX11" fmla="*/ 787280 w 4780546"/>
                <a:gd name="connsiteY11" fmla="*/ 467867 h 2250368"/>
                <a:gd name="connsiteX12" fmla="*/ 822004 w 4780546"/>
                <a:gd name="connsiteY12" fmla="*/ 491016 h 2250368"/>
                <a:gd name="connsiteX13" fmla="*/ 845153 w 4780546"/>
                <a:gd name="connsiteY13" fmla="*/ 514166 h 2250368"/>
                <a:gd name="connsiteX14" fmla="*/ 868303 w 4780546"/>
                <a:gd name="connsiteY14" fmla="*/ 583614 h 2250368"/>
                <a:gd name="connsiteX15" fmla="*/ 903027 w 4780546"/>
                <a:gd name="connsiteY15" fmla="*/ 734085 h 2250368"/>
                <a:gd name="connsiteX16" fmla="*/ 937751 w 4780546"/>
                <a:gd name="connsiteY16" fmla="*/ 745659 h 2250368"/>
                <a:gd name="connsiteX17" fmla="*/ 960900 w 4780546"/>
                <a:gd name="connsiteY17" fmla="*/ 768809 h 2250368"/>
                <a:gd name="connsiteX18" fmla="*/ 995624 w 4780546"/>
                <a:gd name="connsiteY18" fmla="*/ 872981 h 2250368"/>
                <a:gd name="connsiteX19" fmla="*/ 1007199 w 4780546"/>
                <a:gd name="connsiteY19" fmla="*/ 907705 h 2250368"/>
                <a:gd name="connsiteX20" fmla="*/ 1053498 w 4780546"/>
                <a:gd name="connsiteY20" fmla="*/ 965578 h 2250368"/>
                <a:gd name="connsiteX21" fmla="*/ 1065072 w 4780546"/>
                <a:gd name="connsiteY21" fmla="*/ 1000303 h 2250368"/>
                <a:gd name="connsiteX22" fmla="*/ 1099796 w 4780546"/>
                <a:gd name="connsiteY22" fmla="*/ 1127624 h 2250368"/>
                <a:gd name="connsiteX23" fmla="*/ 1122946 w 4780546"/>
                <a:gd name="connsiteY23" fmla="*/ 1150773 h 2250368"/>
                <a:gd name="connsiteX24" fmla="*/ 1157670 w 4780546"/>
                <a:gd name="connsiteY24" fmla="*/ 1162348 h 2250368"/>
                <a:gd name="connsiteX25" fmla="*/ 1261842 w 4780546"/>
                <a:gd name="connsiteY25" fmla="*/ 1208647 h 2250368"/>
                <a:gd name="connsiteX26" fmla="*/ 1296566 w 4780546"/>
                <a:gd name="connsiteY26" fmla="*/ 1220221 h 2250368"/>
                <a:gd name="connsiteX27" fmla="*/ 1412313 w 4780546"/>
                <a:gd name="connsiteY27" fmla="*/ 1197072 h 2250368"/>
                <a:gd name="connsiteX28" fmla="*/ 1493336 w 4780546"/>
                <a:gd name="connsiteY28" fmla="*/ 1150773 h 2250368"/>
                <a:gd name="connsiteX29" fmla="*/ 1528060 w 4780546"/>
                <a:gd name="connsiteY29" fmla="*/ 1139199 h 2250368"/>
                <a:gd name="connsiteX30" fmla="*/ 1690105 w 4780546"/>
                <a:gd name="connsiteY30" fmla="*/ 1162348 h 2250368"/>
                <a:gd name="connsiteX31" fmla="*/ 1759553 w 4780546"/>
                <a:gd name="connsiteY31" fmla="*/ 1197072 h 2250368"/>
                <a:gd name="connsiteX32" fmla="*/ 1863726 w 4780546"/>
                <a:gd name="connsiteY32" fmla="*/ 1220221 h 2250368"/>
                <a:gd name="connsiteX33" fmla="*/ 2048921 w 4780546"/>
                <a:gd name="connsiteY33" fmla="*/ 1208647 h 2250368"/>
                <a:gd name="connsiteX34" fmla="*/ 2083645 w 4780546"/>
                <a:gd name="connsiteY34" fmla="*/ 1197072 h 2250368"/>
                <a:gd name="connsiteX35" fmla="*/ 2153093 w 4780546"/>
                <a:gd name="connsiteY35" fmla="*/ 1185497 h 2250368"/>
                <a:gd name="connsiteX36" fmla="*/ 2187817 w 4780546"/>
                <a:gd name="connsiteY36" fmla="*/ 1162348 h 2250368"/>
                <a:gd name="connsiteX37" fmla="*/ 2465609 w 4780546"/>
                <a:gd name="connsiteY37" fmla="*/ 1173923 h 2250368"/>
                <a:gd name="connsiteX38" fmla="*/ 2581356 w 4780546"/>
                <a:gd name="connsiteY38" fmla="*/ 1220221 h 2250368"/>
                <a:gd name="connsiteX39" fmla="*/ 2847574 w 4780546"/>
                <a:gd name="connsiteY39" fmla="*/ 1208647 h 2250368"/>
                <a:gd name="connsiteX40" fmla="*/ 2882298 w 4780546"/>
                <a:gd name="connsiteY40" fmla="*/ 1197072 h 2250368"/>
                <a:gd name="connsiteX41" fmla="*/ 2963321 w 4780546"/>
                <a:gd name="connsiteY41" fmla="*/ 1173923 h 2250368"/>
                <a:gd name="connsiteX42" fmla="*/ 3113791 w 4780546"/>
                <a:gd name="connsiteY42" fmla="*/ 1150773 h 2250368"/>
                <a:gd name="connsiteX43" fmla="*/ 3241113 w 4780546"/>
                <a:gd name="connsiteY43" fmla="*/ 1162348 h 2250368"/>
                <a:gd name="connsiteX44" fmla="*/ 3356860 w 4780546"/>
                <a:gd name="connsiteY44" fmla="*/ 1185497 h 2250368"/>
                <a:gd name="connsiteX45" fmla="*/ 3426308 w 4780546"/>
                <a:gd name="connsiteY45" fmla="*/ 1197072 h 2250368"/>
                <a:gd name="connsiteX46" fmla="*/ 3484181 w 4780546"/>
                <a:gd name="connsiteY46" fmla="*/ 1208647 h 2250368"/>
                <a:gd name="connsiteX47" fmla="*/ 3773548 w 4780546"/>
                <a:gd name="connsiteY47" fmla="*/ 1220221 h 2250368"/>
                <a:gd name="connsiteX48" fmla="*/ 3877721 w 4780546"/>
                <a:gd name="connsiteY48" fmla="*/ 1243371 h 2250368"/>
                <a:gd name="connsiteX49" fmla="*/ 3912445 w 4780546"/>
                <a:gd name="connsiteY49" fmla="*/ 1254946 h 2250368"/>
                <a:gd name="connsiteX50" fmla="*/ 4028191 w 4780546"/>
                <a:gd name="connsiteY50" fmla="*/ 1243371 h 2250368"/>
                <a:gd name="connsiteX51" fmla="*/ 4062915 w 4780546"/>
                <a:gd name="connsiteY51" fmla="*/ 1231796 h 2250368"/>
                <a:gd name="connsiteX52" fmla="*/ 4155513 w 4780546"/>
                <a:gd name="connsiteY52" fmla="*/ 1220221 h 2250368"/>
                <a:gd name="connsiteX53" fmla="*/ 4387007 w 4780546"/>
                <a:gd name="connsiteY53" fmla="*/ 1197072 h 2250368"/>
                <a:gd name="connsiteX54" fmla="*/ 4491179 w 4780546"/>
                <a:gd name="connsiteY54" fmla="*/ 1162348 h 2250368"/>
                <a:gd name="connsiteX55" fmla="*/ 4525903 w 4780546"/>
                <a:gd name="connsiteY55" fmla="*/ 1150773 h 2250368"/>
                <a:gd name="connsiteX56" fmla="*/ 4780546 w 4780546"/>
                <a:gd name="connsiteY56" fmla="*/ 1162348 h 2250368"/>
                <a:gd name="connsiteX57" fmla="*/ 4433305 w 4780546"/>
                <a:gd name="connsiteY57" fmla="*/ 2250368 h 2250368"/>
                <a:gd name="connsiteX58" fmla="*/ 868303 w 4780546"/>
                <a:gd name="connsiteY58" fmla="*/ 1741082 h 2250368"/>
                <a:gd name="connsiteX59" fmla="*/ 578936 w 4780546"/>
                <a:gd name="connsiteY59" fmla="*/ 1567462 h 2250368"/>
                <a:gd name="connsiteX60" fmla="*/ 486338 w 4780546"/>
                <a:gd name="connsiteY60" fmla="*/ 1532738 h 2250368"/>
                <a:gd name="connsiteX61" fmla="*/ 463189 w 4780546"/>
                <a:gd name="connsiteY61" fmla="*/ 1498014 h 2250368"/>
                <a:gd name="connsiteX62" fmla="*/ 440039 w 4780546"/>
                <a:gd name="connsiteY62" fmla="*/ 1474865 h 2250368"/>
                <a:gd name="connsiteX63" fmla="*/ 428465 w 4780546"/>
                <a:gd name="connsiteY63" fmla="*/ 1393842 h 2250368"/>
                <a:gd name="connsiteX64" fmla="*/ 416890 w 4780546"/>
                <a:gd name="connsiteY64" fmla="*/ 1335968 h 2250368"/>
                <a:gd name="connsiteX65" fmla="*/ 405315 w 4780546"/>
                <a:gd name="connsiteY65" fmla="*/ 1173923 h 2250368"/>
                <a:gd name="connsiteX66" fmla="*/ 347442 w 4780546"/>
                <a:gd name="connsiteY66" fmla="*/ 1069751 h 2250368"/>
                <a:gd name="connsiteX67" fmla="*/ 335867 w 4780546"/>
                <a:gd name="connsiteY67" fmla="*/ 1035027 h 2250368"/>
                <a:gd name="connsiteX68" fmla="*/ 324293 w 4780546"/>
                <a:gd name="connsiteY68" fmla="*/ 954004 h 2250368"/>
                <a:gd name="connsiteX69" fmla="*/ 347442 w 4780546"/>
                <a:gd name="connsiteY69" fmla="*/ 676211 h 2250368"/>
                <a:gd name="connsiteX70" fmla="*/ 312718 w 4780546"/>
                <a:gd name="connsiteY70" fmla="*/ 583614 h 2250368"/>
                <a:gd name="connsiteX71" fmla="*/ 277994 w 4780546"/>
                <a:gd name="connsiteY71" fmla="*/ 560465 h 2250368"/>
                <a:gd name="connsiteX72" fmla="*/ 266419 w 4780546"/>
                <a:gd name="connsiteY72" fmla="*/ 340546 h 2250368"/>
                <a:gd name="connsiteX73" fmla="*/ 254845 w 4780546"/>
                <a:gd name="connsiteY73" fmla="*/ 305821 h 2250368"/>
                <a:gd name="connsiteX74" fmla="*/ 231695 w 4780546"/>
                <a:gd name="connsiteY74" fmla="*/ 271097 h 2250368"/>
                <a:gd name="connsiteX75" fmla="*/ 196971 w 4780546"/>
                <a:gd name="connsiteY75" fmla="*/ 259523 h 2250368"/>
                <a:gd name="connsiteX76" fmla="*/ 173822 w 4780546"/>
                <a:gd name="connsiteY76" fmla="*/ 236373 h 2250368"/>
                <a:gd name="connsiteX77" fmla="*/ 104374 w 4780546"/>
                <a:gd name="connsiteY77" fmla="*/ 201649 h 2250368"/>
                <a:gd name="connsiteX78" fmla="*/ 46500 w 4780546"/>
                <a:gd name="connsiteY78" fmla="*/ 109052 h 2250368"/>
                <a:gd name="connsiteX79" fmla="*/ 202 w 4780546"/>
                <a:gd name="connsiteY79" fmla="*/ 4880 h 2250368"/>
                <a:gd name="connsiteX80" fmla="*/ 23351 w 4780546"/>
                <a:gd name="connsiteY80" fmla="*/ 4880 h 2250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4780546" h="2250368">
                  <a:moveTo>
                    <a:pt x="23351" y="4880"/>
                  </a:moveTo>
                  <a:lnTo>
                    <a:pt x="23351" y="4880"/>
                  </a:lnTo>
                  <a:lnTo>
                    <a:pt x="115948" y="39604"/>
                  </a:lnTo>
                  <a:cubicBezTo>
                    <a:pt x="144583" y="50017"/>
                    <a:pt x="178622" y="60689"/>
                    <a:pt x="208546" y="62753"/>
                  </a:cubicBezTo>
                  <a:cubicBezTo>
                    <a:pt x="301004" y="69130"/>
                    <a:pt x="393741" y="70470"/>
                    <a:pt x="486338" y="74328"/>
                  </a:cubicBezTo>
                  <a:cubicBezTo>
                    <a:pt x="497913" y="78186"/>
                    <a:pt x="510600" y="79626"/>
                    <a:pt x="521062" y="85903"/>
                  </a:cubicBezTo>
                  <a:cubicBezTo>
                    <a:pt x="530420" y="91518"/>
                    <a:pt x="535690" y="102235"/>
                    <a:pt x="544212" y="109052"/>
                  </a:cubicBezTo>
                  <a:cubicBezTo>
                    <a:pt x="617207" y="167446"/>
                    <a:pt x="546200" y="99464"/>
                    <a:pt x="602085" y="155351"/>
                  </a:cubicBezTo>
                  <a:cubicBezTo>
                    <a:pt x="605943" y="170784"/>
                    <a:pt x="611241" y="185926"/>
                    <a:pt x="613660" y="201649"/>
                  </a:cubicBezTo>
                  <a:cubicBezTo>
                    <a:pt x="618972" y="236180"/>
                    <a:pt x="616760" y="271926"/>
                    <a:pt x="625234" y="305821"/>
                  </a:cubicBezTo>
                  <a:cubicBezTo>
                    <a:pt x="634880" y="344404"/>
                    <a:pt x="694681" y="371410"/>
                    <a:pt x="717832" y="386844"/>
                  </a:cubicBezTo>
                  <a:cubicBezTo>
                    <a:pt x="800804" y="442158"/>
                    <a:pt x="734920" y="415507"/>
                    <a:pt x="787280" y="467867"/>
                  </a:cubicBezTo>
                  <a:cubicBezTo>
                    <a:pt x="797117" y="477704"/>
                    <a:pt x="811141" y="482326"/>
                    <a:pt x="822004" y="491016"/>
                  </a:cubicBezTo>
                  <a:cubicBezTo>
                    <a:pt x="830525" y="497833"/>
                    <a:pt x="837437" y="506449"/>
                    <a:pt x="845153" y="514166"/>
                  </a:cubicBezTo>
                  <a:cubicBezTo>
                    <a:pt x="852870" y="537315"/>
                    <a:pt x="866094" y="559313"/>
                    <a:pt x="868303" y="583614"/>
                  </a:cubicBezTo>
                  <a:cubicBezTo>
                    <a:pt x="872863" y="633771"/>
                    <a:pt x="851793" y="703345"/>
                    <a:pt x="903027" y="734085"/>
                  </a:cubicBezTo>
                  <a:cubicBezTo>
                    <a:pt x="913489" y="740362"/>
                    <a:pt x="926176" y="741801"/>
                    <a:pt x="937751" y="745659"/>
                  </a:cubicBezTo>
                  <a:cubicBezTo>
                    <a:pt x="945467" y="753376"/>
                    <a:pt x="956020" y="759048"/>
                    <a:pt x="960900" y="768809"/>
                  </a:cubicBezTo>
                  <a:cubicBezTo>
                    <a:pt x="960908" y="768826"/>
                    <a:pt x="989834" y="855610"/>
                    <a:pt x="995624" y="872981"/>
                  </a:cubicBezTo>
                  <a:cubicBezTo>
                    <a:pt x="999482" y="884556"/>
                    <a:pt x="1000431" y="897553"/>
                    <a:pt x="1007199" y="907705"/>
                  </a:cubicBezTo>
                  <a:cubicBezTo>
                    <a:pt x="1036401" y="951509"/>
                    <a:pt x="1020511" y="932593"/>
                    <a:pt x="1053498" y="965578"/>
                  </a:cubicBezTo>
                  <a:cubicBezTo>
                    <a:pt x="1057356" y="977153"/>
                    <a:pt x="1062889" y="988299"/>
                    <a:pt x="1065072" y="1000303"/>
                  </a:cubicBezTo>
                  <a:cubicBezTo>
                    <a:pt x="1080880" y="1087248"/>
                    <a:pt x="1058271" y="1075719"/>
                    <a:pt x="1099796" y="1127624"/>
                  </a:cubicBezTo>
                  <a:cubicBezTo>
                    <a:pt x="1106613" y="1136145"/>
                    <a:pt x="1113588" y="1145158"/>
                    <a:pt x="1122946" y="1150773"/>
                  </a:cubicBezTo>
                  <a:cubicBezTo>
                    <a:pt x="1133408" y="1157050"/>
                    <a:pt x="1146757" y="1156892"/>
                    <a:pt x="1157670" y="1162348"/>
                  </a:cubicBezTo>
                  <a:cubicBezTo>
                    <a:pt x="1267719" y="1217373"/>
                    <a:pt x="1082682" y="1148927"/>
                    <a:pt x="1261842" y="1208647"/>
                  </a:cubicBezTo>
                  <a:lnTo>
                    <a:pt x="1296566" y="1220221"/>
                  </a:lnTo>
                  <a:lnTo>
                    <a:pt x="1412313" y="1197072"/>
                  </a:lnTo>
                  <a:cubicBezTo>
                    <a:pt x="1446139" y="1190307"/>
                    <a:pt x="1464343" y="1165269"/>
                    <a:pt x="1493336" y="1150773"/>
                  </a:cubicBezTo>
                  <a:cubicBezTo>
                    <a:pt x="1504249" y="1145317"/>
                    <a:pt x="1516485" y="1143057"/>
                    <a:pt x="1528060" y="1139199"/>
                  </a:cubicBezTo>
                  <a:cubicBezTo>
                    <a:pt x="1592887" y="1146402"/>
                    <a:pt x="1631138" y="1147606"/>
                    <a:pt x="1690105" y="1162348"/>
                  </a:cubicBezTo>
                  <a:cubicBezTo>
                    <a:pt x="1748290" y="1176895"/>
                    <a:pt x="1702974" y="1168783"/>
                    <a:pt x="1759553" y="1197072"/>
                  </a:cubicBezTo>
                  <a:cubicBezTo>
                    <a:pt x="1788050" y="1211320"/>
                    <a:pt x="1837047" y="1215775"/>
                    <a:pt x="1863726" y="1220221"/>
                  </a:cubicBezTo>
                  <a:cubicBezTo>
                    <a:pt x="1925458" y="1216363"/>
                    <a:pt x="1987409" y="1215122"/>
                    <a:pt x="2048921" y="1208647"/>
                  </a:cubicBezTo>
                  <a:cubicBezTo>
                    <a:pt x="2061055" y="1207370"/>
                    <a:pt x="2071735" y="1199719"/>
                    <a:pt x="2083645" y="1197072"/>
                  </a:cubicBezTo>
                  <a:cubicBezTo>
                    <a:pt x="2106555" y="1191981"/>
                    <a:pt x="2129944" y="1189355"/>
                    <a:pt x="2153093" y="1185497"/>
                  </a:cubicBezTo>
                  <a:cubicBezTo>
                    <a:pt x="2164668" y="1177781"/>
                    <a:pt x="2173916" y="1162863"/>
                    <a:pt x="2187817" y="1162348"/>
                  </a:cubicBezTo>
                  <a:cubicBezTo>
                    <a:pt x="2280431" y="1158918"/>
                    <a:pt x="2373391" y="1164701"/>
                    <a:pt x="2465609" y="1173923"/>
                  </a:cubicBezTo>
                  <a:cubicBezTo>
                    <a:pt x="2501366" y="1177499"/>
                    <a:pt x="2548630" y="1203858"/>
                    <a:pt x="2581356" y="1220221"/>
                  </a:cubicBezTo>
                  <a:cubicBezTo>
                    <a:pt x="2670095" y="1216363"/>
                    <a:pt x="2759012" y="1215459"/>
                    <a:pt x="2847574" y="1208647"/>
                  </a:cubicBezTo>
                  <a:cubicBezTo>
                    <a:pt x="2859739" y="1207711"/>
                    <a:pt x="2870612" y="1200578"/>
                    <a:pt x="2882298" y="1197072"/>
                  </a:cubicBezTo>
                  <a:cubicBezTo>
                    <a:pt x="2909202" y="1189001"/>
                    <a:pt x="2936222" y="1181314"/>
                    <a:pt x="2963321" y="1173923"/>
                  </a:cubicBezTo>
                  <a:cubicBezTo>
                    <a:pt x="3032241" y="1155127"/>
                    <a:pt x="3018566" y="1161354"/>
                    <a:pt x="3113791" y="1150773"/>
                  </a:cubicBezTo>
                  <a:cubicBezTo>
                    <a:pt x="3156232" y="1154631"/>
                    <a:pt x="3198926" y="1156321"/>
                    <a:pt x="3241113" y="1162348"/>
                  </a:cubicBezTo>
                  <a:cubicBezTo>
                    <a:pt x="3280064" y="1167912"/>
                    <a:pt x="3318278" y="1177781"/>
                    <a:pt x="3356860" y="1185497"/>
                  </a:cubicBezTo>
                  <a:cubicBezTo>
                    <a:pt x="3379873" y="1190100"/>
                    <a:pt x="3403218" y="1192874"/>
                    <a:pt x="3426308" y="1197072"/>
                  </a:cubicBezTo>
                  <a:cubicBezTo>
                    <a:pt x="3445664" y="1200591"/>
                    <a:pt x="3464552" y="1207338"/>
                    <a:pt x="3484181" y="1208647"/>
                  </a:cubicBezTo>
                  <a:cubicBezTo>
                    <a:pt x="3580500" y="1215068"/>
                    <a:pt x="3677092" y="1216363"/>
                    <a:pt x="3773548" y="1220221"/>
                  </a:cubicBezTo>
                  <a:cubicBezTo>
                    <a:pt x="3813329" y="1228177"/>
                    <a:pt x="3839580" y="1232473"/>
                    <a:pt x="3877721" y="1243371"/>
                  </a:cubicBezTo>
                  <a:cubicBezTo>
                    <a:pt x="3889452" y="1246723"/>
                    <a:pt x="3900870" y="1251088"/>
                    <a:pt x="3912445" y="1254946"/>
                  </a:cubicBezTo>
                  <a:cubicBezTo>
                    <a:pt x="3951027" y="1251088"/>
                    <a:pt x="3989867" y="1249267"/>
                    <a:pt x="4028191" y="1243371"/>
                  </a:cubicBezTo>
                  <a:cubicBezTo>
                    <a:pt x="4040250" y="1241516"/>
                    <a:pt x="4050911" y="1233979"/>
                    <a:pt x="4062915" y="1231796"/>
                  </a:cubicBezTo>
                  <a:cubicBezTo>
                    <a:pt x="4093519" y="1226231"/>
                    <a:pt x="4124647" y="1224079"/>
                    <a:pt x="4155513" y="1220221"/>
                  </a:cubicBezTo>
                  <a:cubicBezTo>
                    <a:pt x="4273113" y="1181023"/>
                    <a:pt x="4067425" y="1246239"/>
                    <a:pt x="4387007" y="1197072"/>
                  </a:cubicBezTo>
                  <a:cubicBezTo>
                    <a:pt x="4423184" y="1191506"/>
                    <a:pt x="4456455" y="1173923"/>
                    <a:pt x="4491179" y="1162348"/>
                  </a:cubicBezTo>
                  <a:lnTo>
                    <a:pt x="4525903" y="1150773"/>
                  </a:lnTo>
                  <a:cubicBezTo>
                    <a:pt x="4757381" y="1162956"/>
                    <a:pt x="4672414" y="1162348"/>
                    <a:pt x="4780546" y="1162348"/>
                  </a:cubicBezTo>
                  <a:lnTo>
                    <a:pt x="4433305" y="2250368"/>
                  </a:lnTo>
                  <a:lnTo>
                    <a:pt x="868303" y="1741082"/>
                  </a:lnTo>
                  <a:lnTo>
                    <a:pt x="578936" y="1567462"/>
                  </a:lnTo>
                  <a:cubicBezTo>
                    <a:pt x="548070" y="1555887"/>
                    <a:pt x="514605" y="1549698"/>
                    <a:pt x="486338" y="1532738"/>
                  </a:cubicBezTo>
                  <a:cubicBezTo>
                    <a:pt x="474409" y="1525581"/>
                    <a:pt x="471879" y="1508877"/>
                    <a:pt x="463189" y="1498014"/>
                  </a:cubicBezTo>
                  <a:cubicBezTo>
                    <a:pt x="456372" y="1489493"/>
                    <a:pt x="447756" y="1482581"/>
                    <a:pt x="440039" y="1474865"/>
                  </a:cubicBezTo>
                  <a:cubicBezTo>
                    <a:pt x="436181" y="1447857"/>
                    <a:pt x="432950" y="1420753"/>
                    <a:pt x="428465" y="1393842"/>
                  </a:cubicBezTo>
                  <a:cubicBezTo>
                    <a:pt x="425231" y="1374436"/>
                    <a:pt x="418950" y="1355533"/>
                    <a:pt x="416890" y="1335968"/>
                  </a:cubicBezTo>
                  <a:cubicBezTo>
                    <a:pt x="411221" y="1282113"/>
                    <a:pt x="411642" y="1227705"/>
                    <a:pt x="405315" y="1173923"/>
                  </a:cubicBezTo>
                  <a:cubicBezTo>
                    <a:pt x="398968" y="1119972"/>
                    <a:pt x="368528" y="1133006"/>
                    <a:pt x="347442" y="1069751"/>
                  </a:cubicBezTo>
                  <a:lnTo>
                    <a:pt x="335867" y="1035027"/>
                  </a:lnTo>
                  <a:cubicBezTo>
                    <a:pt x="332009" y="1008019"/>
                    <a:pt x="324293" y="981286"/>
                    <a:pt x="324293" y="954004"/>
                  </a:cubicBezTo>
                  <a:cubicBezTo>
                    <a:pt x="324293" y="735210"/>
                    <a:pt x="312044" y="782403"/>
                    <a:pt x="347442" y="676211"/>
                  </a:cubicBezTo>
                  <a:cubicBezTo>
                    <a:pt x="339161" y="634805"/>
                    <a:pt x="342521" y="613417"/>
                    <a:pt x="312718" y="583614"/>
                  </a:cubicBezTo>
                  <a:cubicBezTo>
                    <a:pt x="302881" y="573777"/>
                    <a:pt x="289569" y="568181"/>
                    <a:pt x="277994" y="560465"/>
                  </a:cubicBezTo>
                  <a:cubicBezTo>
                    <a:pt x="274136" y="487159"/>
                    <a:pt x="273065" y="413652"/>
                    <a:pt x="266419" y="340546"/>
                  </a:cubicBezTo>
                  <a:cubicBezTo>
                    <a:pt x="265314" y="328395"/>
                    <a:pt x="260301" y="316734"/>
                    <a:pt x="254845" y="305821"/>
                  </a:cubicBezTo>
                  <a:cubicBezTo>
                    <a:pt x="248624" y="293378"/>
                    <a:pt x="242558" y="279787"/>
                    <a:pt x="231695" y="271097"/>
                  </a:cubicBezTo>
                  <a:cubicBezTo>
                    <a:pt x="222168" y="263475"/>
                    <a:pt x="208546" y="263381"/>
                    <a:pt x="196971" y="259523"/>
                  </a:cubicBezTo>
                  <a:cubicBezTo>
                    <a:pt x="189255" y="251806"/>
                    <a:pt x="183583" y="241253"/>
                    <a:pt x="173822" y="236373"/>
                  </a:cubicBezTo>
                  <a:cubicBezTo>
                    <a:pt x="88494" y="193709"/>
                    <a:pt x="158283" y="255560"/>
                    <a:pt x="104374" y="201649"/>
                  </a:cubicBezTo>
                  <a:cubicBezTo>
                    <a:pt x="76825" y="119004"/>
                    <a:pt x="101527" y="145736"/>
                    <a:pt x="46500" y="109052"/>
                  </a:cubicBezTo>
                  <a:cubicBezTo>
                    <a:pt x="9816" y="54025"/>
                    <a:pt x="27750" y="87525"/>
                    <a:pt x="202" y="4880"/>
                  </a:cubicBezTo>
                  <a:cubicBezTo>
                    <a:pt x="-1523" y="-296"/>
                    <a:pt x="7918" y="-2837"/>
                    <a:pt x="23351" y="4880"/>
                  </a:cubicBezTo>
                  <a:close/>
                </a:path>
              </a:pathLst>
            </a:custGeom>
            <a:gradFill flip="none" rotWithShape="1">
              <a:gsLst>
                <a:gs pos="47000">
                  <a:srgbClr val="0000FF">
                    <a:alpha val="51000"/>
                  </a:srgbClr>
                </a:gs>
                <a:gs pos="0">
                  <a:schemeClr val="accent1">
                    <a:tint val="44500"/>
                    <a:satMod val="160000"/>
                    <a:alpha val="53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latin typeface="Arial" charset="0"/>
              </a:endParaRPr>
            </a:p>
          </p:txBody>
        </p:sp>
        <p:sp>
          <p:nvSpPr>
            <p:cNvPr id="43" name="Freeform 42"/>
            <p:cNvSpPr>
              <a:spLocks noChangeAspect="1"/>
            </p:cNvSpPr>
            <p:nvPr/>
          </p:nvSpPr>
          <p:spPr bwMode="auto">
            <a:xfrm>
              <a:off x="2967038" y="2076450"/>
              <a:ext cx="5035550" cy="2276475"/>
            </a:xfrm>
            <a:custGeom>
              <a:avLst/>
              <a:gdLst>
                <a:gd name="connsiteX0" fmla="*/ 0 w 7986532"/>
                <a:gd name="connsiteY0" fmla="*/ 2615879 h 3611301"/>
                <a:gd name="connsiteX1" fmla="*/ 2777924 w 7986532"/>
                <a:gd name="connsiteY1" fmla="*/ 0 h 3611301"/>
                <a:gd name="connsiteX2" fmla="*/ 7986532 w 7986532"/>
                <a:gd name="connsiteY2" fmla="*/ 0 h 3611301"/>
                <a:gd name="connsiteX3" fmla="*/ 6829063 w 7986532"/>
                <a:gd name="connsiteY3" fmla="*/ 3611301 h 3611301"/>
                <a:gd name="connsiteX4" fmla="*/ 0 w 7986532"/>
                <a:gd name="connsiteY4" fmla="*/ 2615879 h 3611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6532" h="3611301">
                  <a:moveTo>
                    <a:pt x="0" y="2615879"/>
                  </a:moveTo>
                  <a:lnTo>
                    <a:pt x="2777924" y="0"/>
                  </a:lnTo>
                  <a:lnTo>
                    <a:pt x="7986532" y="0"/>
                  </a:lnTo>
                  <a:lnTo>
                    <a:pt x="6829063" y="3611301"/>
                  </a:lnTo>
                  <a:lnTo>
                    <a:pt x="0" y="2615879"/>
                  </a:lnTo>
                  <a:close/>
                </a:path>
              </a:pathLst>
            </a:custGeom>
            <a:noFill/>
            <a:ln w="381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latin typeface="Arial" charset="0"/>
              </a:endParaRPr>
            </a:p>
          </p:txBody>
        </p:sp>
      </p:grpSp>
      <p:sp>
        <p:nvSpPr>
          <p:cNvPr id="45058" name="Rectangle 3"/>
          <p:cNvSpPr>
            <a:spLocks noGrp="1" noChangeArrowheads="1"/>
          </p:cNvSpPr>
          <p:nvPr>
            <p:ph type="title"/>
          </p:nvPr>
        </p:nvSpPr>
        <p:spPr>
          <a:xfrm>
            <a:off x="2447925" y="304800"/>
            <a:ext cx="4200525" cy="762000"/>
          </a:xfrm>
        </p:spPr>
        <p:txBody>
          <a:bodyPr anchor="ctr"/>
          <a:lstStyle/>
          <a:p>
            <a:r>
              <a:rPr lang="en-US" sz="2400" dirty="0" err="1">
                <a:cs typeface="Calibri" pitchFamily="34" charset="0"/>
              </a:rPr>
              <a:t>Estratificación</a:t>
            </a:r>
            <a:r>
              <a:rPr lang="en-US" sz="2400" dirty="0" smtClean="0"/>
              <a:t> </a:t>
            </a:r>
          </a:p>
        </p:txBody>
      </p:sp>
      <p:sp>
        <p:nvSpPr>
          <p:cNvPr id="45059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969798" y="1660751"/>
            <a:ext cx="5073650" cy="809317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80000"/>
              </a:spcAft>
            </a:pPr>
            <a:r>
              <a:rPr lang="en-US" dirty="0" err="1" smtClean="0">
                <a:latin typeface="+mj-lt"/>
              </a:rPr>
              <a:t>Asegúrese</a:t>
            </a:r>
            <a:r>
              <a:rPr lang="en-US" dirty="0" smtClean="0">
                <a:latin typeface="+mj-lt"/>
              </a:rPr>
              <a:t> de </a:t>
            </a:r>
            <a:r>
              <a:rPr lang="en-US" dirty="0" err="1" smtClean="0">
                <a:latin typeface="+mj-lt"/>
              </a:rPr>
              <a:t>chequear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todos</a:t>
            </a:r>
            <a:r>
              <a:rPr lang="en-US" dirty="0" smtClean="0">
                <a:latin typeface="+mj-lt"/>
              </a:rPr>
              <a:t> los </a:t>
            </a:r>
            <a:r>
              <a:rPr lang="en-US" dirty="0" err="1" smtClean="0">
                <a:latin typeface="+mj-lt"/>
              </a:rPr>
              <a:t>niveles</a:t>
            </a:r>
            <a:r>
              <a:rPr lang="en-US" dirty="0" smtClean="0">
                <a:latin typeface="+mj-lt"/>
              </a:rPr>
              <a:t>!</a:t>
            </a:r>
          </a:p>
        </p:txBody>
      </p:sp>
      <p:sp>
        <p:nvSpPr>
          <p:cNvPr id="45060" name="Line 29"/>
          <p:cNvSpPr>
            <a:spLocks noChangeShapeType="1"/>
          </p:cNvSpPr>
          <p:nvPr/>
        </p:nvSpPr>
        <p:spPr bwMode="auto">
          <a:xfrm flipV="1">
            <a:off x="0" y="947738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5063" name="Picture 50" descr="V3 G450 with smart pump IMG_4865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23451">
            <a:off x="3669943" y="1289561"/>
            <a:ext cx="5522730" cy="483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4" name="Rectangle 51"/>
          <p:cNvSpPr>
            <a:spLocks noChangeArrowheads="1"/>
          </p:cNvSpPr>
          <p:nvPr/>
        </p:nvSpPr>
        <p:spPr bwMode="auto">
          <a:xfrm>
            <a:off x="3081338" y="907898"/>
            <a:ext cx="705284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endParaRPr lang="en-US"/>
          </a:p>
        </p:txBody>
      </p:sp>
      <p:sp>
        <p:nvSpPr>
          <p:cNvPr id="45065" name="Rectangle 52"/>
          <p:cNvSpPr>
            <a:spLocks noChangeArrowheads="1"/>
          </p:cNvSpPr>
          <p:nvPr/>
        </p:nvSpPr>
        <p:spPr bwMode="auto">
          <a:xfrm>
            <a:off x="5369345" y="872531"/>
            <a:ext cx="705284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endParaRPr lang="en-US"/>
          </a:p>
        </p:txBody>
      </p:sp>
      <p:pic>
        <p:nvPicPr>
          <p:cNvPr id="45066" name="Picture 53" descr="V5 Vertical smart pump IMG_4877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5502" y="125413"/>
            <a:ext cx="1864784" cy="313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437063" y="-180088"/>
            <a:ext cx="4225925" cy="1143001"/>
          </a:xfrm>
          <a:prstGeom prst="rect">
            <a:avLst/>
          </a:prstGeo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5000"/>
              </a:lnSpc>
            </a:pPr>
            <a:r>
              <a:rPr lang="es-ES" dirty="0"/>
              <a:t>Sensor Catalítico Combustible </a:t>
            </a:r>
            <a:r>
              <a:rPr lang="en-US" sz="2400" dirty="0" smtClean="0"/>
              <a:t> “Hot Bead”  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296525" y="1043735"/>
            <a:ext cx="2835275" cy="4508500"/>
          </a:xfrm>
          <a:prstGeom prst="rect">
            <a:avLst/>
          </a:prstGeo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75000"/>
              </a:spcAft>
            </a:pPr>
            <a:r>
              <a:rPr lang="es-ES" dirty="0"/>
              <a:t>Detecta el gas combustible por oxidación catalítica </a:t>
            </a:r>
            <a:endParaRPr lang="es-ES" dirty="0" smtClean="0"/>
          </a:p>
          <a:p>
            <a:pPr eaLnBrk="1" hangingPunct="1">
              <a:spcBef>
                <a:spcPct val="0"/>
              </a:spcBef>
              <a:spcAft>
                <a:spcPct val="75000"/>
              </a:spcAft>
            </a:pPr>
            <a:r>
              <a:rPr lang="es-ES" dirty="0"/>
              <a:t>Cuando se expone a la reacción de oxidación de gas hace que el activo (detector) </a:t>
            </a:r>
            <a:r>
              <a:rPr lang="es-ES" dirty="0" smtClean="0"/>
              <a:t>se recaliente</a:t>
            </a:r>
            <a:endParaRPr lang="en-US" sz="2000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75000"/>
              </a:spcAft>
            </a:pPr>
            <a:r>
              <a:rPr lang="es-ES" dirty="0" smtClean="0"/>
              <a:t>Requiere </a:t>
            </a:r>
            <a:r>
              <a:rPr lang="es-ES" dirty="0"/>
              <a:t>oxígeno para detectar gas!</a:t>
            </a:r>
            <a:endParaRPr lang="en-US" sz="2000" dirty="0" smtClean="0"/>
          </a:p>
          <a:p>
            <a:pPr eaLnBrk="1" hangingPunct="1">
              <a:spcBef>
                <a:spcPct val="0"/>
              </a:spcBef>
              <a:spcAft>
                <a:spcPct val="75000"/>
              </a:spcAft>
            </a:pPr>
            <a:endParaRPr lang="en-US" sz="2000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2774653" y="4565706"/>
            <a:ext cx="2112382" cy="1678589"/>
            <a:chOff x="2774653" y="4565706"/>
            <a:chExt cx="2112382" cy="167858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74653" y="4565706"/>
              <a:ext cx="2112382" cy="1678589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3972185" y="5724255"/>
              <a:ext cx="668981" cy="4944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eaLnBrk="1" hangingPunct="1"/>
              <a:endParaRPr lang="en-US" b="0"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446875" y="1368498"/>
            <a:ext cx="5670630" cy="3385817"/>
            <a:chOff x="3446875" y="1368498"/>
            <a:chExt cx="5670630" cy="3385817"/>
          </a:xfrm>
        </p:grpSpPr>
        <p:cxnSp>
          <p:nvCxnSpPr>
            <p:cNvPr id="12" name="Straight Connector 11"/>
            <p:cNvCxnSpPr>
              <a:stCxn id="18" idx="1"/>
              <a:endCxn id="17" idx="3"/>
            </p:cNvCxnSpPr>
            <p:nvPr/>
          </p:nvCxnSpPr>
          <p:spPr>
            <a:xfrm flipH="1">
              <a:off x="5514072" y="3210670"/>
              <a:ext cx="1449888" cy="153695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18" idx="1"/>
            </p:cNvCxnSpPr>
            <p:nvPr/>
          </p:nvCxnSpPr>
          <p:spPr>
            <a:xfrm>
              <a:off x="6963960" y="3210670"/>
              <a:ext cx="572991" cy="19568"/>
            </a:xfrm>
            <a:prstGeom prst="line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2" name="Straight Connector 23561"/>
            <p:cNvCxnSpPr/>
            <p:nvPr/>
          </p:nvCxnSpPr>
          <p:spPr>
            <a:xfrm flipH="1">
              <a:off x="4222290" y="3168698"/>
              <a:ext cx="269428" cy="22893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5517105" y="1808820"/>
              <a:ext cx="279031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517105" y="4734145"/>
              <a:ext cx="279031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lowchart: Connector 9"/>
            <p:cNvSpPr/>
            <p:nvPr/>
          </p:nvSpPr>
          <p:spPr>
            <a:xfrm>
              <a:off x="5507377" y="1778922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eaLnBrk="1" hangingPunct="1"/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17" name="Flowchart: Connector 16"/>
            <p:cNvSpPr/>
            <p:nvPr/>
          </p:nvSpPr>
          <p:spPr>
            <a:xfrm>
              <a:off x="5507377" y="4708596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eaLnBrk="1" hangingPunct="1"/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18" name="Flowchart: Connector 17"/>
            <p:cNvSpPr/>
            <p:nvPr/>
          </p:nvSpPr>
          <p:spPr>
            <a:xfrm>
              <a:off x="6957265" y="3203975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eaLnBrk="1" hangingPunct="1"/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 rot="2633832">
              <a:off x="6165193" y="3725403"/>
              <a:ext cx="160770" cy="532320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eaLnBrk="1" hangingPunct="1"/>
              <a:endParaRPr lang="en-US" b="0">
                <a:solidFill>
                  <a:srgbClr val="FFFFFF"/>
                </a:solidFill>
              </a:endParaRPr>
            </a:p>
          </p:txBody>
        </p:sp>
        <p:cxnSp>
          <p:nvCxnSpPr>
            <p:cNvPr id="16" name="Straight Connector 15"/>
            <p:cNvCxnSpPr>
              <a:stCxn id="10" idx="3"/>
              <a:endCxn id="18" idx="2"/>
            </p:cNvCxnSpPr>
            <p:nvPr/>
          </p:nvCxnSpPr>
          <p:spPr>
            <a:xfrm>
              <a:off x="5514072" y="1817946"/>
              <a:ext cx="1443193" cy="1408889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 rot="18833832">
              <a:off x="6179302" y="2280186"/>
              <a:ext cx="160770" cy="532320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eaLnBrk="1" hangingPunct="1"/>
              <a:endParaRPr lang="en-US" b="0">
                <a:solidFill>
                  <a:srgbClr val="FFFFFF"/>
                </a:solidFill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7632340" y="1808820"/>
              <a:ext cx="0" cy="2925325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307415" y="1808820"/>
              <a:ext cx="0" cy="1035115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8307415" y="3699030"/>
              <a:ext cx="0" cy="1035115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Flowchart: Connector 32"/>
            <p:cNvSpPr/>
            <p:nvPr/>
          </p:nvSpPr>
          <p:spPr>
            <a:xfrm>
              <a:off x="8258775" y="2803742"/>
              <a:ext cx="90010" cy="90010"/>
            </a:xfrm>
            <a:prstGeom prst="flowChartConnector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eaLnBrk="1" hangingPunct="1"/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34" name="Flowchart: Connector 33"/>
            <p:cNvSpPr/>
            <p:nvPr/>
          </p:nvSpPr>
          <p:spPr>
            <a:xfrm>
              <a:off x="8265255" y="3644297"/>
              <a:ext cx="90010" cy="90010"/>
            </a:xfrm>
            <a:prstGeom prst="flowChartConnector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eaLnBrk="1" hangingPunct="1"/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543992" y="3010379"/>
              <a:ext cx="160770" cy="532320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eaLnBrk="1" hangingPunct="1"/>
              <a:endParaRPr lang="en-US" b="0">
                <a:solidFill>
                  <a:srgbClr val="FFFFFF"/>
                </a:solidFill>
              </a:endParaRPr>
            </a:p>
          </p:txBody>
        </p:sp>
        <p:cxnSp>
          <p:nvCxnSpPr>
            <p:cNvPr id="36" name="Straight Connector 35"/>
            <p:cNvCxnSpPr>
              <a:stCxn id="10" idx="7"/>
            </p:cNvCxnSpPr>
            <p:nvPr/>
          </p:nvCxnSpPr>
          <p:spPr>
            <a:xfrm flipH="1">
              <a:off x="4067932" y="1785617"/>
              <a:ext cx="1478469" cy="1479184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4080580" y="3284257"/>
              <a:ext cx="1448572" cy="144345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lowchart: Connector 38"/>
            <p:cNvSpPr/>
            <p:nvPr/>
          </p:nvSpPr>
          <p:spPr>
            <a:xfrm>
              <a:off x="4051396" y="3247699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eaLnBrk="1" hangingPunct="1"/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40" name="Flowchart: Connector 39"/>
            <p:cNvSpPr/>
            <p:nvPr/>
          </p:nvSpPr>
          <p:spPr>
            <a:xfrm>
              <a:off x="4877307" y="4063272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eaLnBrk="1" hangingPunct="1"/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41" name="Flowchart: Connector 40"/>
            <p:cNvSpPr/>
            <p:nvPr/>
          </p:nvSpPr>
          <p:spPr>
            <a:xfrm>
              <a:off x="4196139" y="3390938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eaLnBrk="1" hangingPunct="1"/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26" name="Flowchart: Connector 25"/>
            <p:cNvSpPr/>
            <p:nvPr/>
          </p:nvSpPr>
          <p:spPr>
            <a:xfrm>
              <a:off x="4321426" y="3544558"/>
              <a:ext cx="456143" cy="405045"/>
            </a:xfrm>
            <a:prstGeom prst="flowChartConnector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eaLnBrk="1" hangingPunct="1"/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43" name="Flowchart: Connector 42"/>
            <p:cNvSpPr/>
            <p:nvPr/>
          </p:nvSpPr>
          <p:spPr>
            <a:xfrm>
              <a:off x="4411437" y="2663915"/>
              <a:ext cx="250574" cy="260302"/>
            </a:xfrm>
            <a:prstGeom prst="flowChartConnector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eaLnBrk="1" hangingPunct="1"/>
              <a:endParaRPr lang="en-US" b="0">
                <a:solidFill>
                  <a:srgbClr val="FFFFFF"/>
                </a:solidFill>
              </a:endParaRPr>
            </a:p>
          </p:txBody>
        </p:sp>
        <p:cxnSp>
          <p:nvCxnSpPr>
            <p:cNvPr id="44" name="Straight Connector 43"/>
            <p:cNvCxnSpPr>
              <a:endCxn id="39" idx="0"/>
            </p:cNvCxnSpPr>
            <p:nvPr/>
          </p:nvCxnSpPr>
          <p:spPr>
            <a:xfrm flipH="1">
              <a:off x="4074256" y="1538790"/>
              <a:ext cx="2689" cy="1708909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6985504" y="1549232"/>
              <a:ext cx="16766" cy="169974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2" name="Straight Connector 23551"/>
            <p:cNvCxnSpPr/>
            <p:nvPr/>
          </p:nvCxnSpPr>
          <p:spPr>
            <a:xfrm>
              <a:off x="4067217" y="1538790"/>
              <a:ext cx="112512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877145" y="1548518"/>
              <a:ext cx="112512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Flowchart: Connector 50"/>
            <p:cNvSpPr/>
            <p:nvPr/>
          </p:nvSpPr>
          <p:spPr>
            <a:xfrm>
              <a:off x="5141244" y="1487692"/>
              <a:ext cx="90010" cy="90010"/>
            </a:xfrm>
            <a:prstGeom prst="flowChartConnector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eaLnBrk="1" hangingPunct="1"/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52" name="Flowchart: Connector 51"/>
            <p:cNvSpPr/>
            <p:nvPr/>
          </p:nvSpPr>
          <p:spPr>
            <a:xfrm>
              <a:off x="5841868" y="1496243"/>
              <a:ext cx="90010" cy="90010"/>
            </a:xfrm>
            <a:prstGeom prst="flowChartConnector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eaLnBrk="1" hangingPunct="1"/>
              <a:endParaRPr lang="en-US" b="0">
                <a:solidFill>
                  <a:srgbClr val="FFFFFF"/>
                </a:solidFill>
              </a:endParaRPr>
            </a:p>
          </p:txBody>
        </p:sp>
        <p:cxnSp>
          <p:nvCxnSpPr>
            <p:cNvPr id="23560" name="Straight Connector 23559"/>
            <p:cNvCxnSpPr/>
            <p:nvPr/>
          </p:nvCxnSpPr>
          <p:spPr>
            <a:xfrm>
              <a:off x="4481990" y="3158970"/>
              <a:ext cx="675075" cy="6750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 rot="18833832">
              <a:off x="4725779" y="3215948"/>
              <a:ext cx="160770" cy="532320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eaLnBrk="1" hangingPunct="1"/>
              <a:endParaRPr lang="en-US" b="0">
                <a:solidFill>
                  <a:srgbClr val="FFFFFF"/>
                </a:solidFill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flipH="1">
              <a:off x="4906492" y="3834045"/>
              <a:ext cx="250573" cy="2543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65" name="TextBox 23564"/>
            <p:cNvSpPr txBox="1"/>
            <p:nvPr/>
          </p:nvSpPr>
          <p:spPr>
            <a:xfrm>
              <a:off x="7883860" y="2978950"/>
              <a:ext cx="12336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eaLnBrk="1" hangingPunct="1"/>
              <a:r>
                <a:rPr lang="en-US" sz="14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D.C. voltage supply</a:t>
              </a:r>
              <a:endPara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182614" y="1368498"/>
              <a:ext cx="8100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eaLnBrk="1" hangingPunct="1"/>
              <a:r>
                <a:rPr lang="en-US" sz="14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Output</a:t>
              </a:r>
              <a:endPara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067055" y="1493785"/>
              <a:ext cx="227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eaLnBrk="1" hangingPunct="1"/>
              <a:r>
                <a:rPr lang="en-US" sz="14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-</a:t>
              </a:r>
              <a:endPara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757951" y="1484057"/>
              <a:ext cx="227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eaLnBrk="1" hangingPunct="1"/>
              <a:r>
                <a:rPr lang="en-US" sz="140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+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272525" y="2671173"/>
              <a:ext cx="227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eaLnBrk="1" hangingPunct="1"/>
              <a:r>
                <a:rPr lang="en-US" sz="140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+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307415" y="3545724"/>
              <a:ext cx="227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eaLnBrk="1" hangingPunct="1"/>
              <a:r>
                <a:rPr lang="en-US" sz="14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-</a:t>
              </a:r>
              <a:endPara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491880" y="3943511"/>
              <a:ext cx="11977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eaLnBrk="1" hangingPunct="1"/>
              <a:r>
                <a:rPr lang="en-US" sz="14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Compensator</a:t>
              </a:r>
              <a:endPara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055418" y="2333059"/>
              <a:ext cx="882715" cy="279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eaLnBrk="1" hangingPunct="1"/>
              <a:r>
                <a:rPr lang="en-US" sz="14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Detector</a:t>
              </a:r>
              <a:endPara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446875" y="1918286"/>
              <a:ext cx="6576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eaLnBrk="1" hangingPunct="1"/>
              <a:r>
                <a:rPr lang="en-US" sz="14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Signal</a:t>
              </a:r>
              <a:endPara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797025" y="2933945"/>
              <a:ext cx="945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eaLnBrk="1" hangingPunct="1"/>
              <a:r>
                <a:rPr lang="en-US" sz="14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Trimming resistor</a:t>
              </a:r>
              <a:endPara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326301" y="2252777"/>
              <a:ext cx="3876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eaLnBrk="1" hangingPunct="1"/>
              <a:r>
                <a:rPr lang="en-US" sz="14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R1</a:t>
              </a:r>
              <a:endPara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372200" y="3931313"/>
              <a:ext cx="3876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eaLnBrk="1" hangingPunct="1"/>
              <a:r>
                <a:rPr lang="en-US" sz="14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R2</a:t>
              </a:r>
              <a:endPara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086187" y="3348718"/>
              <a:ext cx="4950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eaLnBrk="1" hangingPunct="1"/>
              <a:r>
                <a:rPr lang="en-US" sz="14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VR1</a:t>
              </a:r>
              <a:endPara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771476" y="1931637"/>
              <a:ext cx="4950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eaLnBrk="1" hangingPunct="1"/>
              <a:r>
                <a:rPr lang="en-US" sz="14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+VS</a:t>
              </a:r>
              <a:endPara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826596" y="4303551"/>
              <a:ext cx="4950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eaLnBrk="1" hangingPunct="1"/>
              <a:r>
                <a:rPr lang="en-US" sz="140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-</a:t>
              </a:r>
              <a:r>
                <a:rPr lang="en-US" sz="14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VS</a:t>
              </a:r>
              <a:endPara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61" name="Line 5"/>
          <p:cNvSpPr>
            <a:spLocks noChangeShapeType="1"/>
          </p:cNvSpPr>
          <p:nvPr/>
        </p:nvSpPr>
        <p:spPr bwMode="auto">
          <a:xfrm flipV="1">
            <a:off x="0" y="947738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8162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1377535" y="2268186"/>
            <a:ext cx="7517081" cy="1092530"/>
          </a:xfrm>
          <a:prstGeom prst="rect">
            <a:avLst/>
          </a:prstGeom>
          <a:solidFill>
            <a:srgbClr val="FEB6A0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101600" dir="2700000" algn="ctr" rotWithShape="0">
              <a:schemeClr val="bg1">
                <a:lumMod val="50000"/>
                <a:lumOff val="50000"/>
              </a:schemeClr>
            </a:outerShdw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453666" y="120650"/>
            <a:ext cx="3983898" cy="812800"/>
          </a:xfrm>
        </p:spPr>
        <p:txBody>
          <a:bodyPr/>
          <a:lstStyle/>
          <a:p>
            <a:r>
              <a:rPr lang="en-US" sz="2400" dirty="0" err="1" smtClean="0"/>
              <a:t>Envenenamiento</a:t>
            </a:r>
            <a:r>
              <a:rPr lang="en-US" sz="2400" dirty="0" smtClean="0"/>
              <a:t> del sensor de Combustible </a:t>
            </a: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914400" y="685800"/>
            <a:ext cx="7010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0A0A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125537"/>
            <a:ext cx="8407400" cy="5135413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1800" dirty="0" err="1" smtClean="0">
                <a:cs typeface="Times New Roman" pitchFamily="18" charset="0"/>
              </a:rPr>
              <a:t>Envenenamiento</a:t>
            </a:r>
            <a:r>
              <a:rPr lang="en-US" sz="1800" dirty="0" smtClean="0">
                <a:cs typeface="Times New Roman" pitchFamily="18" charset="0"/>
              </a:rPr>
              <a:t> del sensor de combustible: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800" dirty="0" err="1" smtClean="0">
                <a:cs typeface="Times New Roman" pitchFamily="18" charset="0"/>
              </a:rPr>
              <a:t>Siliconas</a:t>
            </a:r>
            <a:r>
              <a:rPr lang="en-US" sz="1800" dirty="0" smtClean="0">
                <a:cs typeface="Times New Roman" pitchFamily="18" charset="0"/>
              </a:rPr>
              <a:t> (de </a:t>
            </a:r>
            <a:r>
              <a:rPr lang="en-US" sz="1800" dirty="0" err="1" smtClean="0">
                <a:cs typeface="Times New Roman" pitchFamily="18" charset="0"/>
              </a:rPr>
              <a:t>lejos</a:t>
            </a:r>
            <a:r>
              <a:rPr lang="en-US" sz="1800" dirty="0" smtClean="0">
                <a:cs typeface="Times New Roman" pitchFamily="18" charset="0"/>
              </a:rPr>
              <a:t> el </a:t>
            </a:r>
            <a:r>
              <a:rPr lang="en-US" sz="1800" dirty="0" err="1" smtClean="0">
                <a:cs typeface="Times New Roman" pitchFamily="18" charset="0"/>
              </a:rPr>
              <a:t>envenenamiento</a:t>
            </a:r>
            <a:r>
              <a:rPr lang="en-US" sz="1800" dirty="0" smtClean="0">
                <a:cs typeface="Times New Roman" pitchFamily="18" charset="0"/>
              </a:rPr>
              <a:t> </a:t>
            </a:r>
            <a:r>
              <a:rPr lang="en-US" sz="1800" dirty="0" err="1" smtClean="0">
                <a:cs typeface="Times New Roman" pitchFamily="18" charset="0"/>
              </a:rPr>
              <a:t>más</a:t>
            </a:r>
            <a:r>
              <a:rPr lang="en-US" sz="1800" dirty="0" smtClean="0">
                <a:cs typeface="Times New Roman" pitchFamily="18" charset="0"/>
              </a:rPr>
              <a:t> </a:t>
            </a:r>
            <a:r>
              <a:rPr lang="en-US" sz="1800" dirty="0" err="1" smtClean="0">
                <a:cs typeface="Times New Roman" pitchFamily="18" charset="0"/>
              </a:rPr>
              <a:t>virulento</a:t>
            </a:r>
            <a:r>
              <a:rPr lang="en-US" sz="1800" dirty="0" smtClean="0">
                <a:cs typeface="Times New Roman" pitchFamily="18" charset="0"/>
              </a:rPr>
              <a:t>)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1800" dirty="0" err="1" smtClean="0">
                <a:cs typeface="Times New Roman" pitchFamily="18" charset="0"/>
              </a:rPr>
              <a:t>Sulfuro</a:t>
            </a:r>
            <a:r>
              <a:rPr lang="en-US" sz="1800" dirty="0" smtClean="0">
                <a:cs typeface="Times New Roman" pitchFamily="18" charset="0"/>
              </a:rPr>
              <a:t> de </a:t>
            </a:r>
            <a:r>
              <a:rPr lang="en-US" sz="1800" dirty="0" err="1" smtClean="0">
                <a:cs typeface="Times New Roman" pitchFamily="18" charset="0"/>
              </a:rPr>
              <a:t>Hidrogeno</a:t>
            </a:r>
            <a:r>
              <a:rPr lang="en-US" sz="1800" dirty="0" smtClean="0">
                <a:cs typeface="Times New Roman" pitchFamily="18" charset="0"/>
              </a:rPr>
              <a:t> </a:t>
            </a:r>
          </a:p>
          <a:p>
            <a:pPr marL="914400" lvl="2" inden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1600" dirty="0" smtClean="0">
                <a:cs typeface="Times New Roman" pitchFamily="18" charset="0"/>
              </a:rPr>
              <a:t>Nota:  El sensor de LEL </a:t>
            </a:r>
            <a:r>
              <a:rPr lang="en-US" sz="1600" dirty="0" err="1" smtClean="0">
                <a:cs typeface="Times New Roman" pitchFamily="18" charset="0"/>
              </a:rPr>
              <a:t>incluye</a:t>
            </a:r>
            <a:r>
              <a:rPr lang="en-US" sz="1600" dirty="0" smtClean="0">
                <a:cs typeface="Times New Roman" pitchFamily="18" charset="0"/>
              </a:rPr>
              <a:t> un </a:t>
            </a:r>
            <a:r>
              <a:rPr lang="en-US" sz="1600" dirty="0" err="1" smtClean="0">
                <a:cs typeface="Times New Roman" pitchFamily="18" charset="0"/>
              </a:rPr>
              <a:t>filtro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en-US" sz="1600" dirty="0" err="1" smtClean="0">
                <a:cs typeface="Times New Roman" pitchFamily="18" charset="0"/>
              </a:rPr>
              <a:t>interno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en-US" sz="1600" dirty="0" err="1" smtClean="0">
                <a:cs typeface="Times New Roman" pitchFamily="18" charset="0"/>
              </a:rPr>
              <a:t>que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en-US" sz="1600" dirty="0" err="1" smtClean="0">
                <a:cs typeface="Times New Roman" pitchFamily="18" charset="0"/>
              </a:rPr>
              <a:t>es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en-US" sz="1600" dirty="0" err="1" smtClean="0">
                <a:cs typeface="Times New Roman" pitchFamily="18" charset="0"/>
              </a:rPr>
              <a:t>mas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en-US" sz="1600" dirty="0" err="1" smtClean="0">
                <a:cs typeface="Times New Roman" pitchFamily="18" charset="0"/>
              </a:rPr>
              <a:t>que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en-US" sz="1600" dirty="0" err="1" smtClean="0">
                <a:cs typeface="Times New Roman" pitchFamily="18" charset="0"/>
              </a:rPr>
              <a:t>suficiente</a:t>
            </a:r>
            <a:r>
              <a:rPr lang="en-US" sz="1600" dirty="0" smtClean="0">
                <a:cs typeface="Times New Roman" pitchFamily="18" charset="0"/>
              </a:rPr>
              <a:t>  </a:t>
            </a:r>
            <a:r>
              <a:rPr lang="en-US" sz="1600" dirty="0" err="1" smtClean="0">
                <a:cs typeface="Times New Roman" pitchFamily="18" charset="0"/>
              </a:rPr>
              <a:t>para</a:t>
            </a:r>
            <a:r>
              <a:rPr lang="en-US" sz="1600" dirty="0" smtClean="0">
                <a:cs typeface="Times New Roman" pitchFamily="18" charset="0"/>
              </a:rPr>
              <a:t> remover el H</a:t>
            </a:r>
            <a:r>
              <a:rPr lang="en-US" sz="1600" baseline="-25000" dirty="0" smtClean="0">
                <a:cs typeface="Times New Roman" pitchFamily="18" charset="0"/>
              </a:rPr>
              <a:t>2</a:t>
            </a:r>
            <a:r>
              <a:rPr lang="en-US" sz="1600" dirty="0" smtClean="0">
                <a:cs typeface="Times New Roman" pitchFamily="18" charset="0"/>
              </a:rPr>
              <a:t>S en gases de </a:t>
            </a:r>
            <a:r>
              <a:rPr lang="en-US" sz="1600" dirty="0" err="1" smtClean="0">
                <a:cs typeface="Times New Roman" pitchFamily="18" charset="0"/>
              </a:rPr>
              <a:t>calibracion</a:t>
            </a:r>
            <a:r>
              <a:rPr lang="en-US" sz="1600" dirty="0" smtClean="0">
                <a:cs typeface="Times New Roman" pitchFamily="18" charset="0"/>
              </a:rPr>
              <a:t>.  </a:t>
            </a:r>
            <a:r>
              <a:rPr lang="en-US" sz="1600" dirty="0" err="1" smtClean="0">
                <a:cs typeface="Times New Roman" pitchFamily="18" charset="0"/>
              </a:rPr>
              <a:t>Requiere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en-US" sz="1600" dirty="0" err="1" smtClean="0">
                <a:cs typeface="Times New Roman" pitchFamily="18" charset="0"/>
              </a:rPr>
              <a:t>muy</a:t>
            </a:r>
            <a:r>
              <a:rPr lang="en-US" sz="1600" dirty="0" smtClean="0">
                <a:cs typeface="Times New Roman" pitchFamily="18" charset="0"/>
              </a:rPr>
              <a:t> altos </a:t>
            </a:r>
            <a:r>
              <a:rPr lang="en-US" sz="1600" dirty="0" err="1" smtClean="0">
                <a:cs typeface="Times New Roman" pitchFamily="18" charset="0"/>
              </a:rPr>
              <a:t>niveles</a:t>
            </a:r>
            <a:r>
              <a:rPr lang="en-US" sz="1600" dirty="0" smtClean="0">
                <a:cs typeface="Times New Roman" pitchFamily="18" charset="0"/>
              </a:rPr>
              <a:t> de H2S </a:t>
            </a:r>
            <a:r>
              <a:rPr lang="en-US" sz="1600" dirty="0" err="1" smtClean="0">
                <a:cs typeface="Times New Roman" pitchFamily="18" charset="0"/>
              </a:rPr>
              <a:t>para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en-US" sz="1600" dirty="0" err="1" smtClean="0">
                <a:cs typeface="Times New Roman" pitchFamily="18" charset="0"/>
              </a:rPr>
              <a:t>traspasar</a:t>
            </a:r>
            <a:r>
              <a:rPr lang="en-US" sz="1600" dirty="0" smtClean="0">
                <a:cs typeface="Times New Roman" pitchFamily="18" charset="0"/>
              </a:rPr>
              <a:t> los </a:t>
            </a:r>
            <a:r>
              <a:rPr lang="en-US" sz="1600" dirty="0" err="1" smtClean="0">
                <a:cs typeface="Times New Roman" pitchFamily="18" charset="0"/>
              </a:rPr>
              <a:t>filtros</a:t>
            </a:r>
            <a:r>
              <a:rPr lang="en-US" sz="1600" dirty="0" smtClean="0">
                <a:cs typeface="Times New Roman" pitchFamily="18" charset="0"/>
              </a:rPr>
              <a:t> y </a:t>
            </a:r>
            <a:r>
              <a:rPr lang="en-US" sz="1600" dirty="0" err="1" smtClean="0">
                <a:cs typeface="Times New Roman" pitchFamily="18" charset="0"/>
              </a:rPr>
              <a:t>dañar</a:t>
            </a:r>
            <a:r>
              <a:rPr lang="en-US" sz="1600" dirty="0" smtClean="0">
                <a:cs typeface="Times New Roman" pitchFamily="18" charset="0"/>
              </a:rPr>
              <a:t> el sensor LEL</a:t>
            </a:r>
          </a:p>
          <a:p>
            <a:pPr lvl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sz="1800" dirty="0" err="1" smtClean="0">
                <a:cs typeface="Times New Roman" pitchFamily="18" charset="0"/>
              </a:rPr>
              <a:t>Otros</a:t>
            </a:r>
            <a:r>
              <a:rPr lang="en-US" sz="1800" dirty="0" smtClean="0">
                <a:cs typeface="Times New Roman" pitchFamily="18" charset="0"/>
              </a:rPr>
              <a:t> </a:t>
            </a:r>
            <a:r>
              <a:rPr lang="en-US" sz="1800" dirty="0" err="1" smtClean="0">
                <a:cs typeface="Times New Roman" pitchFamily="18" charset="0"/>
              </a:rPr>
              <a:t>componentes</a:t>
            </a:r>
            <a:r>
              <a:rPr lang="en-US" sz="1800" dirty="0" smtClean="0">
                <a:cs typeface="Times New Roman" pitchFamily="18" charset="0"/>
              </a:rPr>
              <a:t> </a:t>
            </a:r>
            <a:r>
              <a:rPr lang="en-US" sz="1800" dirty="0" err="1" smtClean="0">
                <a:cs typeface="Times New Roman" pitchFamily="18" charset="0"/>
              </a:rPr>
              <a:t>que</a:t>
            </a:r>
            <a:r>
              <a:rPr lang="en-US" sz="1800" dirty="0" smtClean="0">
                <a:cs typeface="Times New Roman" pitchFamily="18" charset="0"/>
              </a:rPr>
              <a:t> </a:t>
            </a:r>
            <a:r>
              <a:rPr lang="en-US" sz="1800" dirty="0" err="1" smtClean="0">
                <a:cs typeface="Times New Roman" pitchFamily="18" charset="0"/>
              </a:rPr>
              <a:t>contengan</a:t>
            </a:r>
            <a:r>
              <a:rPr lang="en-US" sz="1800" dirty="0" smtClean="0">
                <a:cs typeface="Times New Roman" pitchFamily="18" charset="0"/>
              </a:rPr>
              <a:t> </a:t>
            </a:r>
            <a:r>
              <a:rPr lang="en-US" sz="1800" dirty="0" err="1" smtClean="0">
                <a:cs typeface="Times New Roman" pitchFamily="18" charset="0"/>
              </a:rPr>
              <a:t>sulfuro</a:t>
            </a:r>
            <a:endParaRPr lang="en-US" sz="1800" dirty="0" smtClean="0">
              <a:cs typeface="Times New Roman" pitchFamily="18" charset="0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800" dirty="0" err="1" smtClean="0">
                <a:cs typeface="Times New Roman" pitchFamily="18" charset="0"/>
              </a:rPr>
              <a:t>Sustancias</a:t>
            </a:r>
            <a:r>
              <a:rPr lang="en-US" sz="1800" dirty="0" smtClean="0">
                <a:cs typeface="Times New Roman" pitchFamily="18" charset="0"/>
              </a:rPr>
              <a:t> </a:t>
            </a:r>
            <a:r>
              <a:rPr lang="en-US" sz="1800" dirty="0" err="1" smtClean="0">
                <a:cs typeface="Times New Roman" pitchFamily="18" charset="0"/>
              </a:rPr>
              <a:t>que</a:t>
            </a:r>
            <a:r>
              <a:rPr lang="en-US" sz="1800" dirty="0" smtClean="0">
                <a:cs typeface="Times New Roman" pitchFamily="18" charset="0"/>
              </a:rPr>
              <a:t> </a:t>
            </a:r>
            <a:r>
              <a:rPr lang="en-US" sz="1800" dirty="0" err="1" smtClean="0">
                <a:cs typeface="Times New Roman" pitchFamily="18" charset="0"/>
              </a:rPr>
              <a:t>contengan</a:t>
            </a:r>
            <a:r>
              <a:rPr lang="en-US" sz="1800" dirty="0" smtClean="0">
                <a:cs typeface="Times New Roman" pitchFamily="18" charset="0"/>
              </a:rPr>
              <a:t> </a:t>
            </a:r>
            <a:r>
              <a:rPr lang="en-US" sz="1800" dirty="0" err="1" smtClean="0">
                <a:cs typeface="Times New Roman" pitchFamily="18" charset="0"/>
              </a:rPr>
              <a:t>Fosfato</a:t>
            </a:r>
            <a:r>
              <a:rPr lang="en-US" sz="1800" dirty="0" smtClean="0">
                <a:cs typeface="Times New Roman" pitchFamily="18" charset="0"/>
              </a:rPr>
              <a:t> y </a:t>
            </a:r>
            <a:r>
              <a:rPr lang="en-US" sz="1800" dirty="0" err="1" smtClean="0">
                <a:cs typeface="Times New Roman" pitchFamily="18" charset="0"/>
              </a:rPr>
              <a:t>fosforo</a:t>
            </a:r>
            <a:endParaRPr lang="en-US" sz="1800" dirty="0" smtClean="0">
              <a:cs typeface="Times New Roman" pitchFamily="18" charset="0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800" dirty="0" err="1" smtClean="0">
                <a:cs typeface="Times New Roman" pitchFamily="18" charset="0"/>
              </a:rPr>
              <a:t>Componentes</a:t>
            </a:r>
            <a:r>
              <a:rPr lang="en-US" sz="1800" dirty="0" smtClean="0">
                <a:cs typeface="Times New Roman" pitchFamily="18" charset="0"/>
              </a:rPr>
              <a:t> </a:t>
            </a:r>
            <a:r>
              <a:rPr lang="en-US" sz="1800" dirty="0" err="1" smtClean="0">
                <a:cs typeface="Times New Roman" pitchFamily="18" charset="0"/>
              </a:rPr>
              <a:t>que</a:t>
            </a:r>
            <a:r>
              <a:rPr lang="en-US" sz="1800" dirty="0" smtClean="0">
                <a:cs typeface="Times New Roman" pitchFamily="18" charset="0"/>
              </a:rPr>
              <a:t> </a:t>
            </a:r>
            <a:r>
              <a:rPr lang="en-US" sz="1800" dirty="0" err="1" smtClean="0">
                <a:cs typeface="Times New Roman" pitchFamily="18" charset="0"/>
              </a:rPr>
              <a:t>contengan</a:t>
            </a:r>
            <a:r>
              <a:rPr lang="en-US" sz="1800" dirty="0" smtClean="0">
                <a:cs typeface="Times New Roman" pitchFamily="18" charset="0"/>
              </a:rPr>
              <a:t> </a:t>
            </a:r>
            <a:r>
              <a:rPr lang="en-US" sz="1800" dirty="0" err="1" smtClean="0">
                <a:cs typeface="Times New Roman" pitchFamily="18" charset="0"/>
              </a:rPr>
              <a:t>plomo</a:t>
            </a:r>
            <a:r>
              <a:rPr lang="en-US" sz="1800" dirty="0" smtClean="0">
                <a:cs typeface="Times New Roman" pitchFamily="18" charset="0"/>
              </a:rPr>
              <a:t> (</a:t>
            </a:r>
            <a:r>
              <a:rPr lang="en-US" sz="1800" dirty="0" err="1" smtClean="0">
                <a:cs typeface="Times New Roman" pitchFamily="18" charset="0"/>
              </a:rPr>
              <a:t>especialmente</a:t>
            </a:r>
            <a:r>
              <a:rPr lang="en-US" sz="1800" dirty="0" smtClean="0">
                <a:cs typeface="Times New Roman" pitchFamily="18" charset="0"/>
              </a:rPr>
              <a:t> </a:t>
            </a:r>
            <a:r>
              <a:rPr lang="es-ES" sz="1800" dirty="0" err="1" smtClean="0"/>
              <a:t>tetraetilo</a:t>
            </a:r>
            <a:r>
              <a:rPr lang="es-ES" sz="1800" dirty="0" smtClean="0"/>
              <a:t> de plomo</a:t>
            </a:r>
            <a:r>
              <a:rPr lang="en-US" sz="1800" dirty="0" smtClean="0">
                <a:cs typeface="Times New Roman" pitchFamily="18" charset="0"/>
              </a:rPr>
              <a:t>)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800" dirty="0" smtClean="0"/>
              <a:t>Alta </a:t>
            </a:r>
            <a:r>
              <a:rPr lang="en-US" sz="1800" dirty="0" err="1" smtClean="0"/>
              <a:t>concentracion</a:t>
            </a:r>
            <a:r>
              <a:rPr lang="en-US" sz="1800" dirty="0" smtClean="0"/>
              <a:t> de gas </a:t>
            </a:r>
            <a:r>
              <a:rPr lang="en-US" sz="1800" dirty="0" err="1" smtClean="0"/>
              <a:t>inflamable</a:t>
            </a:r>
            <a:endParaRPr lang="en-US" sz="1800" dirty="0" smtClean="0"/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1800" dirty="0" err="1" smtClean="0">
                <a:cs typeface="Times New Roman" pitchFamily="18" charset="0"/>
              </a:rPr>
              <a:t>Inhibidores</a:t>
            </a:r>
            <a:r>
              <a:rPr lang="en-US" sz="1800" dirty="0" smtClean="0">
                <a:cs typeface="Times New Roman" pitchFamily="18" charset="0"/>
              </a:rPr>
              <a:t> de los </a:t>
            </a:r>
            <a:r>
              <a:rPr lang="en-US" sz="1800" dirty="0" err="1" smtClean="0">
                <a:cs typeface="Times New Roman" pitchFamily="18" charset="0"/>
              </a:rPr>
              <a:t>sensores</a:t>
            </a:r>
            <a:r>
              <a:rPr lang="en-US" sz="1800" dirty="0" smtClean="0">
                <a:cs typeface="Times New Roman" pitchFamily="18" charset="0"/>
              </a:rPr>
              <a:t> de combustible: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s-ES" sz="1800" dirty="0" err="1" smtClean="0"/>
              <a:t>Halogenados</a:t>
            </a:r>
            <a:r>
              <a:rPr lang="es-ES" sz="1800" dirty="0" smtClean="0"/>
              <a:t> de los hidrocarburos </a:t>
            </a:r>
            <a:r>
              <a:rPr lang="en-US" sz="1800" dirty="0" smtClean="0">
                <a:cs typeface="Times New Roman" pitchFamily="18" charset="0"/>
              </a:rPr>
              <a:t>(</a:t>
            </a:r>
            <a:r>
              <a:rPr lang="en-US" sz="1800" dirty="0" err="1" smtClean="0">
                <a:cs typeface="Times New Roman" pitchFamily="18" charset="0"/>
              </a:rPr>
              <a:t>Freones</a:t>
            </a:r>
            <a:r>
              <a:rPr lang="en-US" sz="1800" baseline="30000" dirty="0" smtClean="0">
                <a:cs typeface="Times New Roman" pitchFamily="18" charset="0"/>
                <a:sym typeface="Symbol" pitchFamily="18" charset="2"/>
              </a:rPr>
              <a:t></a:t>
            </a:r>
            <a:r>
              <a:rPr lang="en-US" sz="1800" dirty="0" smtClean="0">
                <a:cs typeface="Times New Roman" pitchFamily="18" charset="0"/>
              </a:rPr>
              <a:t>, </a:t>
            </a:r>
            <a:r>
              <a:rPr lang="es-ES" sz="1800" dirty="0" err="1" smtClean="0"/>
              <a:t>tricloroetileno</a:t>
            </a:r>
            <a:r>
              <a:rPr lang="en-US" sz="1800" dirty="0" smtClean="0">
                <a:cs typeface="Times New Roman" pitchFamily="18" charset="0"/>
              </a:rPr>
              <a:t>, </a:t>
            </a:r>
            <a:r>
              <a:rPr lang="en-US" sz="1800" dirty="0" err="1" smtClean="0">
                <a:cs typeface="Times New Roman" pitchFamily="18" charset="0"/>
              </a:rPr>
              <a:t>methylene</a:t>
            </a:r>
            <a:r>
              <a:rPr lang="en-US" sz="1800" dirty="0" smtClean="0">
                <a:cs typeface="Times New Roman" pitchFamily="18" charset="0"/>
              </a:rPr>
              <a:t> chloride, etc.)</a:t>
            </a:r>
            <a:endParaRPr lang="en-US" sz="1800" dirty="0" smtClean="0"/>
          </a:p>
        </p:txBody>
      </p:sp>
      <p:sp>
        <p:nvSpPr>
          <p:cNvPr id="48133" name="Line 5"/>
          <p:cNvSpPr>
            <a:spLocks noChangeShapeType="1"/>
          </p:cNvSpPr>
          <p:nvPr/>
        </p:nvSpPr>
        <p:spPr bwMode="auto">
          <a:xfrm flipV="1">
            <a:off x="0" y="947738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Line 4"/>
          <p:cNvSpPr>
            <a:spLocks noChangeShapeType="1"/>
          </p:cNvSpPr>
          <p:nvPr/>
        </p:nvSpPr>
        <p:spPr bwMode="auto">
          <a:xfrm flipV="1"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pic>
        <p:nvPicPr>
          <p:cNvPr id="20482" name="Picture 6" descr="G 450 red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0300" y="303213"/>
            <a:ext cx="2870200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1D6FF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5131398" y="158750"/>
            <a:ext cx="3134715" cy="812800"/>
          </a:xfrm>
        </p:spPr>
        <p:txBody>
          <a:bodyPr/>
          <a:lstStyle/>
          <a:p>
            <a:r>
              <a:rPr lang="en-US" sz="2000" dirty="0" smtClean="0"/>
              <a:t>G450 / G460 </a:t>
            </a:r>
            <a:r>
              <a:rPr lang="en-US" sz="2000" dirty="0" err="1" smtClean="0"/>
              <a:t>Operaciones</a:t>
            </a:r>
            <a:r>
              <a:rPr lang="en-US" sz="2000" dirty="0" smtClean="0"/>
              <a:t> </a:t>
            </a:r>
            <a:r>
              <a:rPr lang="en-US" sz="2000" dirty="0" err="1" smtClean="0"/>
              <a:t>basicas</a:t>
            </a:r>
            <a:endParaRPr lang="en-US" sz="2000" dirty="0" smtClean="0"/>
          </a:p>
        </p:txBody>
      </p:sp>
      <p:pic>
        <p:nvPicPr>
          <p:cNvPr id="20485" name="Picture 5" descr="G460 Display gedreht Kopi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8320605">
            <a:off x="4972050" y="1889125"/>
            <a:ext cx="2816225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54316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61365" y="3568331"/>
            <a:ext cx="4313816" cy="1864279"/>
          </a:xfrm>
          <a:prstGeom prst="rect">
            <a:avLst/>
          </a:prstGeom>
          <a:solidFill>
            <a:srgbClr val="FF8585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101600" dir="2700000" algn="ctr" rotWithShape="0">
              <a:schemeClr val="bg1">
                <a:lumMod val="50000"/>
                <a:lumOff val="50000"/>
              </a:schemeClr>
            </a:outerShdw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21506" name="Line 6"/>
          <p:cNvSpPr>
            <a:spLocks noChangeShapeType="1"/>
          </p:cNvSpPr>
          <p:nvPr/>
        </p:nvSpPr>
        <p:spPr bwMode="auto">
          <a:xfrm flipV="1"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681163" y="101600"/>
            <a:ext cx="2743200" cy="812800"/>
          </a:xfrm>
        </p:spPr>
        <p:txBody>
          <a:bodyPr/>
          <a:lstStyle/>
          <a:p>
            <a:r>
              <a:rPr lang="en-US" sz="2000" dirty="0" err="1" smtClean="0"/>
              <a:t>Operaciones</a:t>
            </a:r>
            <a:r>
              <a:rPr lang="en-US" sz="2000" dirty="0" smtClean="0"/>
              <a:t> </a:t>
            </a:r>
            <a:r>
              <a:rPr lang="en-US" sz="2000" dirty="0" err="1" smtClean="0"/>
              <a:t>Basicas</a:t>
            </a:r>
            <a:endParaRPr lang="en-US" sz="2000" dirty="0" smtClean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79699" y="1245578"/>
            <a:ext cx="4054542" cy="3756728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800" dirty="0" smtClean="0"/>
              <a:t>Las </a:t>
            </a:r>
            <a:r>
              <a:rPr lang="en-US" sz="1800" dirty="0" err="1" smtClean="0"/>
              <a:t>operaciones</a:t>
            </a:r>
            <a:r>
              <a:rPr lang="en-US" sz="1800" dirty="0" smtClean="0"/>
              <a:t> </a:t>
            </a:r>
            <a:r>
              <a:rPr lang="en-US" sz="1800" dirty="0" err="1" smtClean="0"/>
              <a:t>basicas</a:t>
            </a:r>
            <a:r>
              <a:rPr lang="en-US" sz="1800" dirty="0" smtClean="0"/>
              <a:t> son </a:t>
            </a:r>
            <a:r>
              <a:rPr lang="en-US" sz="1800" dirty="0" err="1" smtClean="0"/>
              <a:t>sumamente</a:t>
            </a:r>
            <a:r>
              <a:rPr lang="en-US" sz="1800" dirty="0" smtClean="0"/>
              <a:t> simples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800" dirty="0" err="1" smtClean="0"/>
              <a:t>Solamente</a:t>
            </a:r>
            <a:r>
              <a:rPr lang="en-US" sz="1800" dirty="0" smtClean="0"/>
              <a:t> el </a:t>
            </a:r>
            <a:r>
              <a:rPr lang="en-US" sz="1800" dirty="0" err="1" smtClean="0"/>
              <a:t>boton</a:t>
            </a:r>
            <a:r>
              <a:rPr lang="en-US" sz="1800" dirty="0" smtClean="0"/>
              <a:t> de </a:t>
            </a:r>
            <a:r>
              <a:rPr lang="en-US" sz="1800" dirty="0" err="1" smtClean="0"/>
              <a:t>encendido-apagado</a:t>
            </a:r>
            <a:r>
              <a:rPr lang="en-US" sz="1800" dirty="0" smtClean="0"/>
              <a:t> </a:t>
            </a:r>
            <a:r>
              <a:rPr lang="en-US" sz="1800" dirty="0" err="1" smtClean="0"/>
              <a:t>es</a:t>
            </a:r>
            <a:r>
              <a:rPr lang="en-US" sz="1800" dirty="0" smtClean="0"/>
              <a:t>  </a:t>
            </a:r>
            <a:r>
              <a:rPr lang="en-US" sz="1800" dirty="0" err="1" smtClean="0"/>
              <a:t>practicamente</a:t>
            </a:r>
            <a:r>
              <a:rPr lang="en-US" sz="1800" dirty="0" smtClean="0"/>
              <a:t> </a:t>
            </a:r>
            <a:r>
              <a:rPr lang="en-US" sz="1800" dirty="0" err="1" smtClean="0"/>
              <a:t>todo</a:t>
            </a:r>
            <a:r>
              <a:rPr lang="en-US" sz="1800" dirty="0" smtClean="0"/>
              <a:t> lo </a:t>
            </a:r>
            <a:r>
              <a:rPr lang="en-US" sz="1800" dirty="0" err="1" smtClean="0"/>
              <a:t>que</a:t>
            </a:r>
            <a:r>
              <a:rPr lang="en-US" sz="1800" dirty="0" smtClean="0"/>
              <a:t> </a:t>
            </a:r>
            <a:r>
              <a:rPr lang="en-US" sz="1800" dirty="0" err="1" smtClean="0"/>
              <a:t>necesitas</a:t>
            </a:r>
            <a:r>
              <a:rPr lang="en-US" sz="1800" dirty="0" smtClean="0"/>
              <a:t> </a:t>
            </a:r>
            <a:r>
              <a:rPr lang="en-US" sz="1800" dirty="0" err="1" smtClean="0"/>
              <a:t>para</a:t>
            </a:r>
            <a:r>
              <a:rPr lang="en-US" sz="1800" dirty="0" smtClean="0"/>
              <a:t> el </a:t>
            </a:r>
            <a:r>
              <a:rPr lang="en-US" sz="1800" dirty="0" err="1" smtClean="0"/>
              <a:t>uso</a:t>
            </a:r>
            <a:r>
              <a:rPr lang="en-US" sz="1800" dirty="0" smtClean="0"/>
              <a:t> </a:t>
            </a:r>
            <a:r>
              <a:rPr lang="en-US" sz="1800" dirty="0" err="1" smtClean="0"/>
              <a:t>dia</a:t>
            </a:r>
            <a:r>
              <a:rPr lang="en-US" sz="1800" dirty="0" smtClean="0"/>
              <a:t> a </a:t>
            </a:r>
            <a:r>
              <a:rPr lang="en-US" sz="1800" dirty="0" err="1" smtClean="0"/>
              <a:t>dia</a:t>
            </a:r>
            <a:r>
              <a:rPr lang="en-US" sz="1800" dirty="0" smtClean="0"/>
              <a:t> 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endParaRPr lang="en-US" sz="1800" dirty="0" smtClean="0"/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800" dirty="0" smtClean="0"/>
              <a:t>¡Lea y </a:t>
            </a:r>
            <a:r>
              <a:rPr lang="en-US" sz="1800" dirty="0" err="1" smtClean="0"/>
              <a:t>entienda</a:t>
            </a:r>
            <a:r>
              <a:rPr lang="en-US" sz="1800" dirty="0" smtClean="0"/>
              <a:t> el manual de </a:t>
            </a:r>
            <a:r>
              <a:rPr lang="en-US" sz="1800" dirty="0" err="1" smtClean="0"/>
              <a:t>operaciones</a:t>
            </a:r>
            <a:r>
              <a:rPr lang="en-US" sz="1800" dirty="0" smtClean="0"/>
              <a:t> antes de </a:t>
            </a:r>
            <a:r>
              <a:rPr lang="en-US" sz="1800" dirty="0" err="1" smtClean="0"/>
              <a:t>usar</a:t>
            </a:r>
            <a:r>
              <a:rPr lang="en-US" sz="1800" dirty="0" smtClean="0"/>
              <a:t>!</a:t>
            </a:r>
          </a:p>
        </p:txBody>
      </p:sp>
      <p:pic>
        <p:nvPicPr>
          <p:cNvPr id="21509" name="Picture 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2488" y="368300"/>
            <a:ext cx="4003675" cy="5211763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95813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7" descr="G460_normal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2783">
            <a:off x="1843654" y="917516"/>
            <a:ext cx="4357871" cy="553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1681163" y="15875"/>
            <a:ext cx="6756400" cy="812800"/>
          </a:xfrm>
        </p:spPr>
        <p:txBody>
          <a:bodyPr/>
          <a:lstStyle/>
          <a:p>
            <a:r>
              <a:rPr lang="en-US" sz="2000" dirty="0" err="1" smtClean="0"/>
              <a:t>Caracteristicas</a:t>
            </a:r>
            <a:r>
              <a:rPr lang="en-US" sz="2000" dirty="0" smtClean="0"/>
              <a:t> </a:t>
            </a:r>
            <a:r>
              <a:rPr lang="en-US" sz="2000" dirty="0" err="1" smtClean="0"/>
              <a:t>Externas</a:t>
            </a:r>
            <a:r>
              <a:rPr lang="en-US" sz="2000" dirty="0" smtClean="0"/>
              <a:t> y </a:t>
            </a:r>
            <a:r>
              <a:rPr lang="en-US" sz="2000" dirty="0" err="1" smtClean="0"/>
              <a:t>Controles</a:t>
            </a:r>
            <a:endParaRPr lang="en-US" sz="2000" dirty="0" smtClean="0"/>
          </a:p>
        </p:txBody>
      </p:sp>
      <p:sp>
        <p:nvSpPr>
          <p:cNvPr id="23556" name="Line 6"/>
          <p:cNvSpPr>
            <a:spLocks noChangeShapeType="1"/>
          </p:cNvSpPr>
          <p:nvPr/>
        </p:nvSpPr>
        <p:spPr bwMode="auto">
          <a:xfrm>
            <a:off x="4930775" y="1357313"/>
            <a:ext cx="900113" cy="158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5921375" y="1089025"/>
            <a:ext cx="27003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i="1" dirty="0" err="1" smtClean="0">
                <a:solidFill>
                  <a:srgbClr val="000000"/>
                </a:solidFill>
              </a:rPr>
              <a:t>Anillo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para</a:t>
            </a:r>
            <a:r>
              <a:rPr lang="en-US" sz="1800" i="1" dirty="0" smtClean="0">
                <a:solidFill>
                  <a:srgbClr val="000000"/>
                </a:solidFill>
              </a:rPr>
              <a:t> la </a:t>
            </a:r>
            <a:r>
              <a:rPr lang="en-US" sz="1800" i="1" dirty="0" err="1" smtClean="0">
                <a:solidFill>
                  <a:srgbClr val="000000"/>
                </a:solidFill>
              </a:rPr>
              <a:t>correa</a:t>
            </a:r>
            <a:endParaRPr lang="en-US" sz="1800" i="1" dirty="0">
              <a:solidFill>
                <a:srgbClr val="000000"/>
              </a:solidFill>
            </a:endParaRPr>
          </a:p>
        </p:txBody>
      </p:sp>
      <p:sp>
        <p:nvSpPr>
          <p:cNvPr id="23558" name="Line 8"/>
          <p:cNvSpPr>
            <a:spLocks noChangeShapeType="1"/>
          </p:cNvSpPr>
          <p:nvPr/>
        </p:nvSpPr>
        <p:spPr bwMode="auto">
          <a:xfrm flipV="1">
            <a:off x="4607170" y="2124075"/>
            <a:ext cx="2260356" cy="5048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23559" name="Text Box 9"/>
          <p:cNvSpPr txBox="1">
            <a:spLocks noChangeArrowheads="1"/>
          </p:cNvSpPr>
          <p:nvPr/>
        </p:nvSpPr>
        <p:spPr bwMode="auto">
          <a:xfrm>
            <a:off x="6850063" y="1943100"/>
            <a:ext cx="854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i="1">
                <a:solidFill>
                  <a:srgbClr val="000000"/>
                </a:solidFill>
              </a:rPr>
              <a:t>LCD</a:t>
            </a:r>
          </a:p>
        </p:txBody>
      </p:sp>
      <p:sp>
        <p:nvSpPr>
          <p:cNvPr id="23560" name="Line 10"/>
          <p:cNvSpPr>
            <a:spLocks noChangeShapeType="1"/>
          </p:cNvSpPr>
          <p:nvPr/>
        </p:nvSpPr>
        <p:spPr bwMode="auto">
          <a:xfrm flipV="1">
            <a:off x="5758962" y="3473449"/>
            <a:ext cx="1108563" cy="21052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23561" name="Line 11"/>
          <p:cNvSpPr>
            <a:spLocks noChangeShapeType="1"/>
          </p:cNvSpPr>
          <p:nvPr/>
        </p:nvSpPr>
        <p:spPr bwMode="auto">
          <a:xfrm flipH="1">
            <a:off x="1601787" y="3455378"/>
            <a:ext cx="2073397" cy="333986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23562" name="Text Box 12"/>
          <p:cNvSpPr txBox="1">
            <a:spLocks noChangeArrowheads="1"/>
          </p:cNvSpPr>
          <p:nvPr/>
        </p:nvSpPr>
        <p:spPr bwMode="auto">
          <a:xfrm>
            <a:off x="-153988" y="3563938"/>
            <a:ext cx="173513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 dirty="0" err="1" smtClean="0">
                <a:solidFill>
                  <a:srgbClr val="000000"/>
                </a:solidFill>
              </a:rPr>
              <a:t>Alarma</a:t>
            </a:r>
            <a:r>
              <a:rPr lang="en-US" sz="1600" i="1" dirty="0" smtClean="0">
                <a:solidFill>
                  <a:srgbClr val="000000"/>
                </a:solidFill>
              </a:rPr>
              <a:t> </a:t>
            </a:r>
            <a:r>
              <a:rPr lang="en-US" sz="1600" i="1" dirty="0">
                <a:solidFill>
                  <a:srgbClr val="000000"/>
                </a:solidFill>
              </a:rPr>
              <a:t>LEDs</a:t>
            </a:r>
          </a:p>
        </p:txBody>
      </p:sp>
      <p:sp>
        <p:nvSpPr>
          <p:cNvPr id="23563" name="Text Box 13"/>
          <p:cNvSpPr txBox="1">
            <a:spLocks noChangeArrowheads="1"/>
          </p:cNvSpPr>
          <p:nvPr/>
        </p:nvSpPr>
        <p:spPr bwMode="auto">
          <a:xfrm>
            <a:off x="6835775" y="3114675"/>
            <a:ext cx="180022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i="1" dirty="0" smtClean="0">
                <a:solidFill>
                  <a:srgbClr val="000000"/>
                </a:solidFill>
              </a:rPr>
              <a:t>Barra de </a:t>
            </a:r>
            <a:r>
              <a:rPr lang="en-US" sz="1800" i="1" dirty="0" err="1" smtClean="0">
                <a:solidFill>
                  <a:srgbClr val="000000"/>
                </a:solidFill>
              </a:rPr>
              <a:t>alarma</a:t>
            </a:r>
            <a:r>
              <a:rPr lang="en-US" sz="1800" i="1" dirty="0" smtClean="0">
                <a:solidFill>
                  <a:srgbClr val="000000"/>
                </a:solidFill>
              </a:rPr>
              <a:t> de </a:t>
            </a:r>
            <a:r>
              <a:rPr lang="en-US" sz="1800" i="1" dirty="0" err="1" smtClean="0">
                <a:solidFill>
                  <a:srgbClr val="000000"/>
                </a:solidFill>
              </a:rPr>
              <a:t>luz</a:t>
            </a:r>
            <a:r>
              <a:rPr lang="en-US" sz="1800" i="1" dirty="0" smtClean="0">
                <a:solidFill>
                  <a:srgbClr val="000000"/>
                </a:solidFill>
              </a:rPr>
              <a:t> 360</a:t>
            </a:r>
            <a:r>
              <a:rPr lang="en-US" sz="1800" i="1" dirty="0" smtClean="0">
                <a:solidFill>
                  <a:srgbClr val="000000"/>
                </a:solidFill>
                <a:cs typeface="Arial" charset="0"/>
              </a:rPr>
              <a:t>°</a:t>
            </a:r>
            <a:endParaRPr lang="en-US" sz="1800" i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64" name="Line 14"/>
          <p:cNvSpPr>
            <a:spLocks noChangeShapeType="1"/>
          </p:cNvSpPr>
          <p:nvPr/>
        </p:nvSpPr>
        <p:spPr bwMode="auto">
          <a:xfrm flipH="1" flipV="1">
            <a:off x="1781175" y="1493838"/>
            <a:ext cx="1576388" cy="18446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23565" name="Line 15"/>
          <p:cNvSpPr>
            <a:spLocks noChangeShapeType="1"/>
          </p:cNvSpPr>
          <p:nvPr/>
        </p:nvSpPr>
        <p:spPr bwMode="auto">
          <a:xfrm flipH="1" flipV="1">
            <a:off x="1793875" y="1493838"/>
            <a:ext cx="2565400" cy="18446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23566" name="Line 16"/>
          <p:cNvSpPr>
            <a:spLocks noChangeShapeType="1"/>
          </p:cNvSpPr>
          <p:nvPr/>
        </p:nvSpPr>
        <p:spPr bwMode="auto">
          <a:xfrm flipV="1">
            <a:off x="5472113" y="2754313"/>
            <a:ext cx="1395412" cy="54133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23567" name="Text Box 17"/>
          <p:cNvSpPr txBox="1">
            <a:spLocks noChangeArrowheads="1"/>
          </p:cNvSpPr>
          <p:nvPr/>
        </p:nvSpPr>
        <p:spPr bwMode="auto">
          <a:xfrm>
            <a:off x="6816725" y="2566988"/>
            <a:ext cx="1935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i="1" dirty="0" err="1" smtClean="0">
                <a:solidFill>
                  <a:srgbClr val="000000"/>
                </a:solidFill>
              </a:rPr>
              <a:t>Boton</a:t>
            </a:r>
            <a:r>
              <a:rPr lang="en-US" sz="1800" i="1" dirty="0" smtClean="0">
                <a:solidFill>
                  <a:srgbClr val="000000"/>
                </a:solidFill>
              </a:rPr>
              <a:t> On </a:t>
            </a:r>
            <a:r>
              <a:rPr lang="en-US" sz="1800" i="1" dirty="0">
                <a:solidFill>
                  <a:srgbClr val="000000"/>
                </a:solidFill>
              </a:rPr>
              <a:t>/ Off </a:t>
            </a:r>
          </a:p>
        </p:txBody>
      </p:sp>
      <p:sp>
        <p:nvSpPr>
          <p:cNvPr id="23568" name="Text Box 18"/>
          <p:cNvSpPr txBox="1">
            <a:spLocks noChangeArrowheads="1"/>
          </p:cNvSpPr>
          <p:nvPr/>
        </p:nvSpPr>
        <p:spPr bwMode="auto">
          <a:xfrm>
            <a:off x="-1" y="1133476"/>
            <a:ext cx="26125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 dirty="0" err="1" smtClean="0">
                <a:solidFill>
                  <a:srgbClr val="000000"/>
                </a:solidFill>
              </a:rPr>
              <a:t>Botones</a:t>
            </a:r>
            <a:r>
              <a:rPr lang="en-US" sz="1600" i="1" dirty="0" smtClean="0">
                <a:solidFill>
                  <a:srgbClr val="000000"/>
                </a:solidFill>
              </a:rPr>
              <a:t> de Control </a:t>
            </a:r>
            <a:endParaRPr lang="en-US" sz="1600" i="1" dirty="0">
              <a:solidFill>
                <a:srgbClr val="000000"/>
              </a:solidFill>
            </a:endParaRPr>
          </a:p>
        </p:txBody>
      </p:sp>
      <p:sp>
        <p:nvSpPr>
          <p:cNvPr id="23569" name="Line 19"/>
          <p:cNvSpPr>
            <a:spLocks noChangeShapeType="1"/>
          </p:cNvSpPr>
          <p:nvPr/>
        </p:nvSpPr>
        <p:spPr bwMode="auto">
          <a:xfrm flipH="1">
            <a:off x="1601788" y="3956538"/>
            <a:ext cx="1642574" cy="28208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23570" name="Text Box 21"/>
          <p:cNvSpPr txBox="1">
            <a:spLocks noChangeArrowheads="1"/>
          </p:cNvSpPr>
          <p:nvPr/>
        </p:nvSpPr>
        <p:spPr bwMode="auto">
          <a:xfrm>
            <a:off x="1" y="4002088"/>
            <a:ext cx="16981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 dirty="0" smtClean="0">
                <a:solidFill>
                  <a:srgbClr val="000000"/>
                </a:solidFill>
              </a:rPr>
              <a:t>Puerto de </a:t>
            </a:r>
            <a:r>
              <a:rPr lang="en-US" sz="1600" i="1" dirty="0" err="1" smtClean="0">
                <a:solidFill>
                  <a:srgbClr val="000000"/>
                </a:solidFill>
              </a:rPr>
              <a:t>Alarma</a:t>
            </a:r>
            <a:r>
              <a:rPr lang="en-US" sz="1600" i="1" dirty="0" smtClean="0">
                <a:solidFill>
                  <a:srgbClr val="000000"/>
                </a:solidFill>
              </a:rPr>
              <a:t> Audible</a:t>
            </a:r>
            <a:endParaRPr lang="en-US" sz="1600" i="1" dirty="0">
              <a:solidFill>
                <a:srgbClr val="000000"/>
              </a:solidFill>
            </a:endParaRPr>
          </a:p>
        </p:txBody>
      </p:sp>
      <p:sp>
        <p:nvSpPr>
          <p:cNvPr id="23571" name="Line 25"/>
          <p:cNvSpPr>
            <a:spLocks noChangeShapeType="1"/>
          </p:cNvSpPr>
          <p:nvPr/>
        </p:nvSpPr>
        <p:spPr bwMode="auto">
          <a:xfrm>
            <a:off x="4941277" y="5618284"/>
            <a:ext cx="1961418" cy="1575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23572" name="Text Box 28"/>
          <p:cNvSpPr txBox="1">
            <a:spLocks noChangeArrowheads="1"/>
          </p:cNvSpPr>
          <p:nvPr/>
        </p:nvSpPr>
        <p:spPr bwMode="auto">
          <a:xfrm>
            <a:off x="6856413" y="5308600"/>
            <a:ext cx="19351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i="1" dirty="0" err="1" smtClean="0">
                <a:solidFill>
                  <a:srgbClr val="000000"/>
                </a:solidFill>
              </a:rPr>
              <a:t>Tornillos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para</a:t>
            </a:r>
            <a:r>
              <a:rPr lang="en-US" sz="1800" i="1" dirty="0" smtClean="0">
                <a:solidFill>
                  <a:srgbClr val="000000"/>
                </a:solidFill>
              </a:rPr>
              <a:t> la </a:t>
            </a:r>
            <a:r>
              <a:rPr lang="en-US" sz="1800" i="1" dirty="0" err="1" smtClean="0">
                <a:solidFill>
                  <a:srgbClr val="000000"/>
                </a:solidFill>
              </a:rPr>
              <a:t>bateria</a:t>
            </a:r>
            <a:endParaRPr lang="en-US" sz="1800" i="1" dirty="0">
              <a:solidFill>
                <a:srgbClr val="000000"/>
              </a:solidFill>
            </a:endParaRPr>
          </a:p>
        </p:txBody>
      </p:sp>
      <p:sp>
        <p:nvSpPr>
          <p:cNvPr id="23573" name="Line 29"/>
          <p:cNvSpPr>
            <a:spLocks noChangeShapeType="1"/>
          </p:cNvSpPr>
          <p:nvPr/>
        </p:nvSpPr>
        <p:spPr bwMode="auto">
          <a:xfrm flipH="1">
            <a:off x="1601788" y="5477608"/>
            <a:ext cx="1282089" cy="33740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23574" name="Text Box 30"/>
          <p:cNvSpPr txBox="1">
            <a:spLocks noChangeArrowheads="1"/>
          </p:cNvSpPr>
          <p:nvPr/>
        </p:nvSpPr>
        <p:spPr bwMode="auto">
          <a:xfrm>
            <a:off x="138113" y="5499100"/>
            <a:ext cx="14192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 dirty="0" err="1" smtClean="0">
                <a:solidFill>
                  <a:srgbClr val="000000"/>
                </a:solidFill>
              </a:rPr>
              <a:t>Contactos</a:t>
            </a:r>
            <a:r>
              <a:rPr lang="en-US" sz="1600" i="1" dirty="0" smtClean="0">
                <a:solidFill>
                  <a:srgbClr val="000000"/>
                </a:solidFill>
              </a:rPr>
              <a:t> de </a:t>
            </a:r>
            <a:r>
              <a:rPr lang="en-US" sz="1600" i="1" dirty="0" err="1" smtClean="0">
                <a:solidFill>
                  <a:srgbClr val="000000"/>
                </a:solidFill>
              </a:rPr>
              <a:t>Carga</a:t>
            </a:r>
            <a:endParaRPr lang="en-US" sz="1600" i="1" dirty="0">
              <a:solidFill>
                <a:srgbClr val="000000"/>
              </a:solidFill>
            </a:endParaRPr>
          </a:p>
        </p:txBody>
      </p:sp>
      <p:sp>
        <p:nvSpPr>
          <p:cNvPr id="23575" name="Line 31"/>
          <p:cNvSpPr>
            <a:spLocks noChangeShapeType="1"/>
          </p:cNvSpPr>
          <p:nvPr/>
        </p:nvSpPr>
        <p:spPr bwMode="auto">
          <a:xfrm>
            <a:off x="5157788" y="4329113"/>
            <a:ext cx="1709737" cy="9048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23576" name="Text Box 32"/>
          <p:cNvSpPr txBox="1">
            <a:spLocks noChangeArrowheads="1"/>
          </p:cNvSpPr>
          <p:nvPr/>
        </p:nvSpPr>
        <p:spPr bwMode="auto">
          <a:xfrm>
            <a:off x="6848475" y="4238625"/>
            <a:ext cx="19351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i="1" dirty="0" err="1" smtClean="0">
                <a:solidFill>
                  <a:srgbClr val="000000"/>
                </a:solidFill>
              </a:rPr>
              <a:t>Entradas</a:t>
            </a:r>
            <a:r>
              <a:rPr lang="en-US" sz="1800" i="1" dirty="0" smtClean="0">
                <a:solidFill>
                  <a:srgbClr val="000000"/>
                </a:solidFill>
              </a:rPr>
              <a:t> de </a:t>
            </a:r>
            <a:r>
              <a:rPr lang="en-US" sz="1800" i="1" dirty="0" err="1" smtClean="0">
                <a:solidFill>
                  <a:srgbClr val="000000"/>
                </a:solidFill>
              </a:rPr>
              <a:t>Difusion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endParaRPr lang="en-US" sz="1800" i="1" dirty="0">
              <a:solidFill>
                <a:srgbClr val="000000"/>
              </a:solidFill>
            </a:endParaRPr>
          </a:p>
        </p:txBody>
      </p:sp>
      <p:sp>
        <p:nvSpPr>
          <p:cNvPr id="23577" name="Line 33"/>
          <p:cNvSpPr>
            <a:spLocks noChangeShapeType="1"/>
          </p:cNvSpPr>
          <p:nvPr/>
        </p:nvSpPr>
        <p:spPr bwMode="auto">
          <a:xfrm flipH="1">
            <a:off x="1601788" y="4730263"/>
            <a:ext cx="1809627" cy="319576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23578" name="Text Box 34"/>
          <p:cNvSpPr txBox="1">
            <a:spLocks noChangeArrowheads="1"/>
          </p:cNvSpPr>
          <p:nvPr/>
        </p:nvSpPr>
        <p:spPr bwMode="auto">
          <a:xfrm>
            <a:off x="-468313" y="4778375"/>
            <a:ext cx="207645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 dirty="0" err="1" smtClean="0">
                <a:solidFill>
                  <a:srgbClr val="000000"/>
                </a:solidFill>
              </a:rPr>
              <a:t>Tornillos</a:t>
            </a:r>
            <a:r>
              <a:rPr lang="en-US" sz="1600" i="1" dirty="0" smtClean="0">
                <a:solidFill>
                  <a:srgbClr val="000000"/>
                </a:solidFill>
              </a:rPr>
              <a:t> </a:t>
            </a:r>
            <a:r>
              <a:rPr lang="en-US" sz="1600" i="1" dirty="0" err="1" smtClean="0">
                <a:solidFill>
                  <a:srgbClr val="000000"/>
                </a:solidFill>
              </a:rPr>
              <a:t>para</a:t>
            </a:r>
            <a:r>
              <a:rPr lang="en-US" sz="1600" i="1" dirty="0" smtClean="0">
                <a:solidFill>
                  <a:srgbClr val="000000"/>
                </a:solidFill>
              </a:rPr>
              <a:t> </a:t>
            </a:r>
            <a:r>
              <a:rPr lang="en-US" sz="1600" i="1" dirty="0" err="1" smtClean="0">
                <a:solidFill>
                  <a:srgbClr val="000000"/>
                </a:solidFill>
              </a:rPr>
              <a:t>adaptador</a:t>
            </a:r>
            <a:r>
              <a:rPr lang="en-US" sz="1600" i="1" dirty="0" smtClean="0">
                <a:solidFill>
                  <a:srgbClr val="000000"/>
                </a:solidFill>
              </a:rPr>
              <a:t> de </a:t>
            </a:r>
            <a:r>
              <a:rPr lang="en-US" sz="1600" i="1" dirty="0" err="1" smtClean="0">
                <a:solidFill>
                  <a:srgbClr val="000000"/>
                </a:solidFill>
              </a:rPr>
              <a:t>calibracion</a:t>
            </a:r>
            <a:endParaRPr lang="en-US" sz="1600" i="1" dirty="0">
              <a:solidFill>
                <a:srgbClr val="000000"/>
              </a:solidFill>
            </a:endParaRPr>
          </a:p>
        </p:txBody>
      </p:sp>
      <p:sp>
        <p:nvSpPr>
          <p:cNvPr id="23579" name="Line 36"/>
          <p:cNvSpPr>
            <a:spLocks noChangeShapeType="1"/>
          </p:cNvSpPr>
          <p:nvPr/>
        </p:nvSpPr>
        <p:spPr bwMode="auto">
          <a:xfrm flipV="1"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00602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681163" y="82550"/>
            <a:ext cx="6756400" cy="812800"/>
          </a:xfrm>
        </p:spPr>
        <p:txBody>
          <a:bodyPr/>
          <a:lstStyle/>
          <a:p>
            <a:r>
              <a:rPr lang="en-US" sz="2000" dirty="0" err="1" smtClean="0"/>
              <a:t>Localizacion</a:t>
            </a:r>
            <a:r>
              <a:rPr lang="en-US" sz="2000" dirty="0" smtClean="0"/>
              <a:t> de la </a:t>
            </a:r>
            <a:r>
              <a:rPr lang="en-US" sz="2000" dirty="0" err="1" smtClean="0"/>
              <a:t>Bateria</a:t>
            </a:r>
            <a:r>
              <a:rPr lang="en-US" sz="2000" dirty="0" smtClean="0"/>
              <a:t> </a:t>
            </a:r>
          </a:p>
        </p:txBody>
      </p:sp>
      <p:sp>
        <p:nvSpPr>
          <p:cNvPr id="8214" name="Text Box 28"/>
          <p:cNvSpPr txBox="1">
            <a:spLocks noChangeArrowheads="1"/>
          </p:cNvSpPr>
          <p:nvPr/>
        </p:nvSpPr>
        <p:spPr bwMode="auto">
          <a:xfrm>
            <a:off x="5456238" y="5403850"/>
            <a:ext cx="2297112" cy="584775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1"/>
            </a:solidFill>
          </a:ln>
          <a:effectLst>
            <a:outerShdw dist="105410" dir="2700000" algn="ctr" rotWithShape="0">
              <a:schemeClr val="bg1">
                <a:lumMod val="50000"/>
                <a:lumOff val="50000"/>
              </a:schemeClr>
            </a:outerShdw>
          </a:effec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en-US" sz="1600" i="1" dirty="0" err="1" smtClean="0">
                <a:solidFill>
                  <a:srgbClr val="000000"/>
                </a:solidFill>
              </a:rPr>
              <a:t>Tornillos</a:t>
            </a:r>
            <a:r>
              <a:rPr lang="en-US" sz="1600" i="1" dirty="0" smtClean="0">
                <a:solidFill>
                  <a:srgbClr val="000000"/>
                </a:solidFill>
              </a:rPr>
              <a:t> </a:t>
            </a:r>
            <a:r>
              <a:rPr lang="en-US" sz="1600" i="1" dirty="0" err="1" smtClean="0">
                <a:solidFill>
                  <a:srgbClr val="000000"/>
                </a:solidFill>
              </a:rPr>
              <a:t>para</a:t>
            </a:r>
            <a:r>
              <a:rPr lang="en-US" sz="1600" i="1" dirty="0" smtClean="0">
                <a:solidFill>
                  <a:srgbClr val="000000"/>
                </a:solidFill>
              </a:rPr>
              <a:t> la </a:t>
            </a:r>
            <a:r>
              <a:rPr lang="en-US" sz="1600" i="1" dirty="0" err="1" smtClean="0">
                <a:solidFill>
                  <a:srgbClr val="000000"/>
                </a:solidFill>
              </a:rPr>
              <a:t>Bateria</a:t>
            </a:r>
            <a:endParaRPr lang="en-US" sz="1600" i="1" dirty="0" smtClean="0">
              <a:solidFill>
                <a:srgbClr val="000000"/>
              </a:solidFill>
            </a:endParaRPr>
          </a:p>
        </p:txBody>
      </p:sp>
      <p:sp>
        <p:nvSpPr>
          <p:cNvPr id="24580" name="Line 36"/>
          <p:cNvSpPr>
            <a:spLocks noChangeShapeType="1"/>
          </p:cNvSpPr>
          <p:nvPr/>
        </p:nvSpPr>
        <p:spPr bwMode="auto">
          <a:xfrm flipV="1"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pic>
        <p:nvPicPr>
          <p:cNvPr id="24581" name="Picture 2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1550" y="812800"/>
            <a:ext cx="3221038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7370763" y="3708400"/>
            <a:ext cx="1544637" cy="338138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1"/>
            </a:solidFill>
          </a:ln>
          <a:effectLst>
            <a:outerShdw dist="105410" dir="2700000" algn="ctr" rotWithShape="0">
              <a:schemeClr val="bg1">
                <a:lumMod val="50000"/>
                <a:lumOff val="50000"/>
              </a:schemeClr>
            </a:outerShdw>
          </a:effec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en-US" sz="1600" i="1" dirty="0" err="1" smtClean="0">
                <a:solidFill>
                  <a:srgbClr val="000000"/>
                </a:solidFill>
              </a:rPr>
              <a:t>Bateria</a:t>
            </a:r>
            <a:endParaRPr lang="en-US" sz="1600" i="1" dirty="0" smtClean="0">
              <a:solidFill>
                <a:srgbClr val="000000"/>
              </a:solidFill>
            </a:endParaRPr>
          </a:p>
        </p:txBody>
      </p:sp>
      <p:cxnSp>
        <p:nvCxnSpPr>
          <p:cNvPr id="24583" name="Straight Arrow Connector 34"/>
          <p:cNvCxnSpPr>
            <a:cxnSpLocks noChangeShapeType="1"/>
          </p:cNvCxnSpPr>
          <p:nvPr/>
        </p:nvCxnSpPr>
        <p:spPr bwMode="auto">
          <a:xfrm flipH="1">
            <a:off x="7172325" y="4048125"/>
            <a:ext cx="514350" cy="247650"/>
          </a:xfrm>
          <a:prstGeom prst="straightConnector1">
            <a:avLst/>
          </a:prstGeom>
          <a:noFill/>
          <a:ln w="28575" algn="ctr">
            <a:solidFill>
              <a:schemeClr val="bg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4584" name="Picture 8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8625" y="1085850"/>
            <a:ext cx="3756025" cy="520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585" name="Straight Arrow Connector 4"/>
          <p:cNvCxnSpPr>
            <a:cxnSpLocks noChangeShapeType="1"/>
            <a:stCxn id="8214" idx="1"/>
          </p:cNvCxnSpPr>
          <p:nvPr/>
        </p:nvCxnSpPr>
        <p:spPr bwMode="auto">
          <a:xfrm flipH="1" flipV="1">
            <a:off x="4286250" y="5086353"/>
            <a:ext cx="1169988" cy="609885"/>
          </a:xfrm>
          <a:prstGeom prst="straightConnector1">
            <a:avLst/>
          </a:prstGeom>
          <a:noFill/>
          <a:ln w="28575" algn="ctr">
            <a:solidFill>
              <a:schemeClr val="bg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748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0" descr="G460 w red flipped OL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7760" y="2622654"/>
            <a:ext cx="2993901" cy="3713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681163" y="101600"/>
            <a:ext cx="6761162" cy="812800"/>
          </a:xfrm>
        </p:spPr>
        <p:txBody>
          <a:bodyPr/>
          <a:lstStyle/>
          <a:p>
            <a:r>
              <a:rPr lang="en-US" sz="2000" dirty="0" err="1" smtClean="0"/>
              <a:t>Prendiendo</a:t>
            </a:r>
            <a:r>
              <a:rPr lang="en-US" sz="2000" dirty="0" smtClean="0"/>
              <a:t> el </a:t>
            </a:r>
            <a:r>
              <a:rPr lang="en-US" sz="2000" dirty="0" err="1" smtClean="0"/>
              <a:t>Instrumento</a:t>
            </a:r>
            <a:r>
              <a:rPr lang="en-US" sz="2000" dirty="0" smtClean="0"/>
              <a:t> 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9029" y="1042988"/>
            <a:ext cx="6504963" cy="4508500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1800" dirty="0" err="1" smtClean="0"/>
              <a:t>Verificar</a:t>
            </a:r>
            <a:r>
              <a:rPr lang="en-US" sz="1800" dirty="0" smtClean="0"/>
              <a:t> el </a:t>
            </a:r>
            <a:r>
              <a:rPr lang="en-US" sz="1800" dirty="0" err="1" smtClean="0"/>
              <a:t>apropiado</a:t>
            </a:r>
            <a:r>
              <a:rPr lang="en-US" sz="1800" dirty="0" smtClean="0"/>
              <a:t> </a:t>
            </a:r>
            <a:r>
              <a:rPr lang="en-US" sz="1800" dirty="0" err="1" smtClean="0"/>
              <a:t>funcionamiento</a:t>
            </a:r>
            <a:r>
              <a:rPr lang="en-US" sz="1800" dirty="0" smtClean="0"/>
              <a:t> </a:t>
            </a:r>
            <a:r>
              <a:rPr lang="en-US" sz="1800" dirty="0" err="1" smtClean="0"/>
              <a:t>realizando</a:t>
            </a:r>
            <a:r>
              <a:rPr lang="en-US" sz="1800" dirty="0" smtClean="0"/>
              <a:t> un bump test antes del </a:t>
            </a:r>
            <a:r>
              <a:rPr lang="en-US" sz="1800" dirty="0" err="1" smtClean="0"/>
              <a:t>uso</a:t>
            </a:r>
            <a:r>
              <a:rPr lang="en-US" sz="1800" dirty="0" smtClean="0"/>
              <a:t> </a:t>
            </a:r>
            <a:r>
              <a:rPr lang="en-US" sz="1800" dirty="0" err="1" smtClean="0"/>
              <a:t>diario</a:t>
            </a:r>
            <a:endParaRPr lang="en-US" sz="1800" dirty="0" smtClean="0"/>
          </a:p>
          <a:p>
            <a:pPr>
              <a:lnSpc>
                <a:spcPct val="95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1800" dirty="0" err="1" smtClean="0"/>
              <a:t>Asegurese</a:t>
            </a:r>
            <a:r>
              <a:rPr lang="en-US" sz="1800" dirty="0" smtClean="0"/>
              <a:t> </a:t>
            </a:r>
            <a:r>
              <a:rPr lang="en-US" sz="1800" dirty="0" err="1" smtClean="0"/>
              <a:t>que</a:t>
            </a:r>
            <a:r>
              <a:rPr lang="en-US" sz="1800" dirty="0" smtClean="0"/>
              <a:t> el </a:t>
            </a:r>
            <a:r>
              <a:rPr lang="en-US" sz="1800" dirty="0" err="1" smtClean="0"/>
              <a:t>equipo</a:t>
            </a:r>
            <a:r>
              <a:rPr lang="en-US" sz="1800" dirty="0" smtClean="0"/>
              <a:t> </a:t>
            </a:r>
            <a:r>
              <a:rPr lang="en-US" sz="1800" dirty="0" err="1" smtClean="0"/>
              <a:t>esta</a:t>
            </a:r>
            <a:r>
              <a:rPr lang="en-US" sz="1800" dirty="0" smtClean="0"/>
              <a:t> </a:t>
            </a:r>
            <a:r>
              <a:rPr lang="en-US" sz="1800" dirty="0" err="1" smtClean="0"/>
              <a:t>localizado</a:t>
            </a:r>
            <a:r>
              <a:rPr lang="en-US" sz="1800" dirty="0" smtClean="0"/>
              <a:t> en </a:t>
            </a:r>
            <a:r>
              <a:rPr lang="en-US" sz="1800" dirty="0" err="1" smtClean="0"/>
              <a:t>aire</a:t>
            </a:r>
            <a:r>
              <a:rPr lang="en-US" sz="1800" dirty="0" smtClean="0"/>
              <a:t> fresco antes de </a:t>
            </a:r>
            <a:r>
              <a:rPr lang="en-US" sz="1800" dirty="0" err="1" smtClean="0"/>
              <a:t>prenderlo</a:t>
            </a:r>
            <a:endParaRPr lang="en-US" sz="1800" dirty="0" smtClean="0"/>
          </a:p>
          <a:p>
            <a:pPr>
              <a:lnSpc>
                <a:spcPct val="95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1800" dirty="0" err="1" smtClean="0"/>
              <a:t>Apretar</a:t>
            </a:r>
            <a:r>
              <a:rPr lang="en-US" sz="1800" dirty="0" smtClean="0"/>
              <a:t> el </a:t>
            </a:r>
            <a:r>
              <a:rPr lang="en-US" sz="1800" dirty="0" err="1" smtClean="0"/>
              <a:t>boton</a:t>
            </a:r>
            <a:r>
              <a:rPr lang="en-US" sz="1800" dirty="0" smtClean="0"/>
              <a:t> de la </a:t>
            </a:r>
            <a:r>
              <a:rPr lang="en-US" sz="1800" dirty="0" err="1" smtClean="0"/>
              <a:t>mano</a:t>
            </a:r>
            <a:r>
              <a:rPr lang="en-US" sz="1800" dirty="0" smtClean="0"/>
              <a:t> </a:t>
            </a:r>
            <a:r>
              <a:rPr lang="en-US" sz="1800" dirty="0" err="1" smtClean="0"/>
              <a:t>derecha</a:t>
            </a:r>
            <a:r>
              <a:rPr lang="en-US" sz="1800" dirty="0" smtClean="0"/>
              <a:t> </a:t>
            </a:r>
            <a:r>
              <a:rPr lang="en-US" sz="1800" dirty="0" err="1" smtClean="0"/>
              <a:t>para</a:t>
            </a:r>
            <a:r>
              <a:rPr lang="en-US" sz="1800" dirty="0" smtClean="0"/>
              <a:t> </a:t>
            </a:r>
            <a:r>
              <a:rPr lang="en-US" sz="1800" dirty="0" err="1" smtClean="0"/>
              <a:t>prendido</a:t>
            </a:r>
            <a:endParaRPr lang="en-US" sz="1800" dirty="0" smtClean="0"/>
          </a:p>
        </p:txBody>
      </p:sp>
      <p:sp>
        <p:nvSpPr>
          <p:cNvPr id="25605" name="Line 6"/>
          <p:cNvSpPr>
            <a:spLocks noChangeShapeType="1"/>
          </p:cNvSpPr>
          <p:nvPr/>
        </p:nvSpPr>
        <p:spPr bwMode="auto">
          <a:xfrm flipV="1">
            <a:off x="4334608" y="3924299"/>
            <a:ext cx="1497867" cy="6037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75783" name="Text Box 8"/>
          <p:cNvSpPr txBox="1">
            <a:spLocks noChangeArrowheads="1"/>
          </p:cNvSpPr>
          <p:nvPr/>
        </p:nvSpPr>
        <p:spPr bwMode="auto">
          <a:xfrm>
            <a:off x="5824538" y="3378200"/>
            <a:ext cx="1860550" cy="830997"/>
          </a:xfrm>
          <a:prstGeom prst="rect">
            <a:avLst/>
          </a:prstGeom>
          <a:solidFill>
            <a:srgbClr val="FFFFFF"/>
          </a:solidFill>
          <a:ln w="22225">
            <a:solidFill>
              <a:srgbClr val="000000"/>
            </a:solidFill>
          </a:ln>
          <a:effectLst>
            <a:outerShdw dist="101600" dir="2700000" algn="ctr" rotWithShape="0">
              <a:schemeClr val="bg1">
                <a:lumMod val="50000"/>
                <a:lumOff val="50000"/>
              </a:schemeClr>
            </a:outerShdw>
          </a:effectLst>
          <a:ex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en-US" sz="1600" i="1" dirty="0" err="1" smtClean="0">
                <a:solidFill>
                  <a:srgbClr val="000000"/>
                </a:solidFill>
              </a:rPr>
              <a:t>Boton</a:t>
            </a:r>
            <a:r>
              <a:rPr lang="en-US" sz="1600" i="1" dirty="0" smtClean="0">
                <a:solidFill>
                  <a:srgbClr val="000000"/>
                </a:solidFill>
              </a:rPr>
              <a:t> On </a:t>
            </a:r>
            <a:r>
              <a:rPr lang="en-US" sz="1600" i="1" dirty="0">
                <a:solidFill>
                  <a:srgbClr val="000000"/>
                </a:solidFill>
              </a:rPr>
              <a:t>/ Off </a:t>
            </a:r>
            <a:r>
              <a:rPr lang="en-US" sz="1600" i="1" dirty="0" smtClean="0">
                <a:solidFill>
                  <a:srgbClr val="000000"/>
                </a:solidFill>
              </a:rPr>
              <a:t>(el </a:t>
            </a:r>
            <a:r>
              <a:rPr lang="en-US" sz="1600" i="1" dirty="0" err="1" smtClean="0">
                <a:solidFill>
                  <a:srgbClr val="000000"/>
                </a:solidFill>
              </a:rPr>
              <a:t>que</a:t>
            </a:r>
            <a:r>
              <a:rPr lang="en-US" sz="1600" i="1" dirty="0" smtClean="0">
                <a:solidFill>
                  <a:srgbClr val="000000"/>
                </a:solidFill>
              </a:rPr>
              <a:t> </a:t>
            </a:r>
            <a:r>
              <a:rPr lang="en-US" sz="1600" i="1" dirty="0" err="1" smtClean="0">
                <a:solidFill>
                  <a:srgbClr val="000000"/>
                </a:solidFill>
              </a:rPr>
              <a:t>tiene</a:t>
            </a:r>
            <a:r>
              <a:rPr lang="en-US" sz="1600" i="1" dirty="0" smtClean="0">
                <a:solidFill>
                  <a:srgbClr val="000000"/>
                </a:solidFill>
              </a:rPr>
              <a:t> </a:t>
            </a:r>
            <a:r>
              <a:rPr lang="en-US" sz="1600" i="1" dirty="0" err="1" smtClean="0">
                <a:solidFill>
                  <a:srgbClr val="000000"/>
                </a:solidFill>
              </a:rPr>
              <a:t>punto</a:t>
            </a:r>
            <a:r>
              <a:rPr lang="en-US" sz="1600" i="1" dirty="0" smtClean="0">
                <a:solidFill>
                  <a:srgbClr val="000000"/>
                </a:solidFill>
              </a:rPr>
              <a:t> </a:t>
            </a:r>
            <a:r>
              <a:rPr lang="en-US" sz="1600" i="1" dirty="0" err="1" smtClean="0">
                <a:solidFill>
                  <a:srgbClr val="000000"/>
                </a:solidFill>
              </a:rPr>
              <a:t>verde</a:t>
            </a:r>
            <a:r>
              <a:rPr lang="en-US" sz="1600" i="1" dirty="0" smtClean="0">
                <a:solidFill>
                  <a:srgbClr val="000000"/>
                </a:solidFill>
              </a:rPr>
              <a:t>)</a:t>
            </a:r>
            <a:endParaRPr lang="en-US" sz="1600" i="1" dirty="0">
              <a:solidFill>
                <a:srgbClr val="000000"/>
              </a:solidFill>
            </a:endParaRPr>
          </a:p>
        </p:txBody>
      </p:sp>
      <p:sp>
        <p:nvSpPr>
          <p:cNvPr id="25607" name="Line 4"/>
          <p:cNvSpPr>
            <a:spLocks noChangeShapeType="1"/>
          </p:cNvSpPr>
          <p:nvPr/>
        </p:nvSpPr>
        <p:spPr bwMode="auto">
          <a:xfrm flipV="1"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75293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err="1" smtClean="0"/>
              <a:t>Verificando</a:t>
            </a:r>
            <a:r>
              <a:rPr lang="en-US" sz="2000" dirty="0" smtClean="0"/>
              <a:t> la Version del Firmware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377950"/>
            <a:ext cx="4044950" cy="4508500"/>
          </a:xfrm>
        </p:spPr>
        <p:txBody>
          <a:bodyPr/>
          <a:lstStyle/>
          <a:p>
            <a:r>
              <a:rPr lang="en-US" sz="1800" dirty="0" smtClean="0"/>
              <a:t>La </a:t>
            </a:r>
            <a:r>
              <a:rPr lang="en-US" sz="1800" dirty="0" err="1" smtClean="0"/>
              <a:t>primera</a:t>
            </a:r>
            <a:r>
              <a:rPr lang="en-US" sz="1800" dirty="0" smtClean="0"/>
              <a:t> </a:t>
            </a:r>
            <a:r>
              <a:rPr lang="en-US" sz="1800" dirty="0" err="1" smtClean="0"/>
              <a:t>pantalla</a:t>
            </a:r>
            <a:r>
              <a:rPr lang="en-US" sz="1800" dirty="0" smtClean="0"/>
              <a:t> en la </a:t>
            </a:r>
            <a:r>
              <a:rPr lang="en-US" sz="1800" dirty="0" err="1" smtClean="0"/>
              <a:t>secuencia</a:t>
            </a:r>
            <a:r>
              <a:rPr lang="en-US" sz="1800" dirty="0" smtClean="0"/>
              <a:t> de </a:t>
            </a:r>
            <a:r>
              <a:rPr lang="en-US" sz="1800" dirty="0" err="1" smtClean="0"/>
              <a:t>inicio</a:t>
            </a:r>
            <a:r>
              <a:rPr lang="en-US" sz="1800" dirty="0" smtClean="0"/>
              <a:t> del </a:t>
            </a:r>
            <a:r>
              <a:rPr lang="en-US" sz="1800" dirty="0" err="1" smtClean="0"/>
              <a:t>equipo</a:t>
            </a:r>
            <a:r>
              <a:rPr lang="en-US" sz="1800" dirty="0" smtClean="0"/>
              <a:t> </a:t>
            </a:r>
            <a:r>
              <a:rPr lang="en-US" sz="1800" dirty="0" err="1" smtClean="0"/>
              <a:t>muestra</a:t>
            </a:r>
            <a:r>
              <a:rPr lang="en-US" sz="1800" dirty="0" smtClean="0"/>
              <a:t> la version del software (firmware) </a:t>
            </a:r>
            <a:r>
              <a:rPr lang="en-US" sz="1800" dirty="0" err="1" smtClean="0"/>
              <a:t>actualmente</a:t>
            </a:r>
            <a:r>
              <a:rPr lang="en-US" sz="1800" dirty="0" smtClean="0"/>
              <a:t> </a:t>
            </a:r>
            <a:r>
              <a:rPr lang="en-US" sz="1800" dirty="0" err="1" smtClean="0"/>
              <a:t>instalado</a:t>
            </a:r>
            <a:endParaRPr lang="en-US" sz="1800" dirty="0" smtClean="0"/>
          </a:p>
        </p:txBody>
      </p:sp>
      <p:pic>
        <p:nvPicPr>
          <p:cNvPr id="26628" name="Picture 2" descr="Startbild Kop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4288" y="1444625"/>
            <a:ext cx="2951162" cy="14144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Line 5"/>
          <p:cNvSpPr>
            <a:spLocks noChangeShapeType="1"/>
          </p:cNvSpPr>
          <p:nvPr/>
        </p:nvSpPr>
        <p:spPr bwMode="auto">
          <a:xfrm flipV="1"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31368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7798777" y="5249008"/>
            <a:ext cx="1345223" cy="1608992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92263" y="95250"/>
            <a:ext cx="2663825" cy="812800"/>
          </a:xfrm>
        </p:spPr>
        <p:txBody>
          <a:bodyPr/>
          <a:lstStyle/>
          <a:p>
            <a:r>
              <a:rPr lang="en-US" sz="2000" dirty="0" err="1" smtClean="0"/>
              <a:t>Secuencia</a:t>
            </a:r>
            <a:r>
              <a:rPr lang="en-US" sz="2000" dirty="0" smtClean="0"/>
              <a:t> de </a:t>
            </a:r>
            <a:r>
              <a:rPr lang="en-US" sz="2000" dirty="0" err="1" smtClean="0"/>
              <a:t>Inicio</a:t>
            </a:r>
            <a:endParaRPr lang="en-US" sz="2000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538" y="1150938"/>
            <a:ext cx="4070350" cy="45085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600" dirty="0" err="1" smtClean="0"/>
              <a:t>Luego</a:t>
            </a:r>
            <a:r>
              <a:rPr lang="en-US" sz="1600" dirty="0" smtClean="0"/>
              <a:t> de </a:t>
            </a:r>
            <a:r>
              <a:rPr lang="en-US" sz="1600" dirty="0" err="1" smtClean="0"/>
              <a:t>iniciado</a:t>
            </a:r>
            <a:r>
              <a:rPr lang="en-US" sz="1600" dirty="0" smtClean="0"/>
              <a:t> el </a:t>
            </a:r>
            <a:r>
              <a:rPr lang="en-US" sz="1600" dirty="0" err="1" smtClean="0"/>
              <a:t>instrumento</a:t>
            </a:r>
            <a:r>
              <a:rPr lang="en-US" sz="1600" dirty="0" smtClean="0"/>
              <a:t> </a:t>
            </a:r>
            <a:r>
              <a:rPr lang="en-US" sz="1600" dirty="0" err="1" smtClean="0"/>
              <a:t>desplegara</a:t>
            </a:r>
            <a:r>
              <a:rPr lang="en-US" sz="1600" dirty="0" smtClean="0"/>
              <a:t> la </a:t>
            </a:r>
            <a:r>
              <a:rPr lang="en-US" sz="1600" dirty="0" err="1" smtClean="0"/>
              <a:t>siguiente</a:t>
            </a:r>
            <a:r>
              <a:rPr lang="en-US" sz="1600" dirty="0" smtClean="0"/>
              <a:t> </a:t>
            </a:r>
            <a:r>
              <a:rPr lang="en-US" sz="1600" dirty="0" err="1" smtClean="0"/>
              <a:t>secuencia</a:t>
            </a:r>
            <a:r>
              <a:rPr lang="en-US" sz="1600" dirty="0" smtClean="0"/>
              <a:t> de </a:t>
            </a:r>
            <a:r>
              <a:rPr lang="en-US" sz="1600" dirty="0" err="1" smtClean="0"/>
              <a:t>pantallas</a:t>
            </a:r>
            <a:endParaRPr lang="en-US" sz="1600" dirty="0" smtClean="0"/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sz="1600" dirty="0" smtClean="0"/>
              <a:t>Status del sensor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1600" dirty="0" err="1" smtClean="0"/>
              <a:t>Ajustes</a:t>
            </a:r>
            <a:r>
              <a:rPr lang="en-US" sz="1600" dirty="0" smtClean="0"/>
              <a:t> de </a:t>
            </a:r>
            <a:r>
              <a:rPr lang="en-US" sz="1600" dirty="0" err="1" smtClean="0"/>
              <a:t>alarma</a:t>
            </a:r>
            <a:endParaRPr lang="en-US" sz="1600" dirty="0" smtClean="0"/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1600" dirty="0" err="1" smtClean="0"/>
              <a:t>Calibracion</a:t>
            </a:r>
            <a:r>
              <a:rPr lang="en-US" sz="1600" dirty="0" smtClean="0"/>
              <a:t> y </a:t>
            </a:r>
            <a:r>
              <a:rPr lang="en-US" sz="1600" dirty="0" err="1" smtClean="0"/>
              <a:t>fechas</a:t>
            </a:r>
            <a:r>
              <a:rPr lang="en-US" sz="1600" dirty="0" smtClean="0"/>
              <a:t> de </a:t>
            </a:r>
            <a:r>
              <a:rPr lang="en-US" sz="1600" dirty="0" err="1" smtClean="0"/>
              <a:t>vencimiento</a:t>
            </a:r>
            <a:r>
              <a:rPr lang="en-US" sz="1600" dirty="0" smtClean="0"/>
              <a:t> del bump test 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600" dirty="0" smtClean="0"/>
              <a:t>Las </a:t>
            </a:r>
            <a:r>
              <a:rPr lang="en-US" sz="1600" dirty="0" err="1" smtClean="0"/>
              <a:t>alarmas</a:t>
            </a:r>
            <a:r>
              <a:rPr lang="en-US" sz="1600" dirty="0" smtClean="0"/>
              <a:t> audible y visual se </a:t>
            </a:r>
            <a:r>
              <a:rPr lang="en-US" sz="1600" dirty="0" err="1" smtClean="0"/>
              <a:t>activaran</a:t>
            </a:r>
            <a:endParaRPr lang="en-US" sz="1600" dirty="0" smtClean="0"/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600" dirty="0" smtClean="0"/>
              <a:t>La </a:t>
            </a:r>
            <a:r>
              <a:rPr lang="en-US" sz="1600" dirty="0" err="1" smtClean="0"/>
              <a:t>cuenta</a:t>
            </a:r>
            <a:r>
              <a:rPr lang="en-US" sz="1600" dirty="0" smtClean="0"/>
              <a:t> </a:t>
            </a:r>
            <a:r>
              <a:rPr lang="en-US" sz="1600" dirty="0" err="1" smtClean="0"/>
              <a:t>regresiva</a:t>
            </a:r>
            <a:r>
              <a:rPr lang="en-US" sz="1600" dirty="0" smtClean="0"/>
              <a:t> </a:t>
            </a:r>
            <a:r>
              <a:rPr lang="en-US" sz="1600" dirty="0" err="1" smtClean="0"/>
              <a:t>indicara</a:t>
            </a:r>
            <a:r>
              <a:rPr lang="en-US" sz="1600" dirty="0" smtClean="0"/>
              <a:t> </a:t>
            </a:r>
            <a:r>
              <a:rPr lang="en-US" sz="1600" dirty="0" err="1" smtClean="0"/>
              <a:t>cuando</a:t>
            </a:r>
            <a:r>
              <a:rPr lang="en-US" sz="1600" dirty="0" smtClean="0"/>
              <a:t> el G460 </a:t>
            </a:r>
            <a:r>
              <a:rPr lang="en-US" sz="1600" dirty="0" err="1" smtClean="0"/>
              <a:t>este</a:t>
            </a:r>
            <a:r>
              <a:rPr lang="en-US" sz="1600" dirty="0" smtClean="0"/>
              <a:t> </a:t>
            </a:r>
            <a:r>
              <a:rPr lang="en-US" sz="1600" dirty="0" err="1" smtClean="0"/>
              <a:t>listo</a:t>
            </a:r>
            <a:r>
              <a:rPr lang="en-US" sz="1600" dirty="0" smtClean="0"/>
              <a:t> </a:t>
            </a:r>
            <a:r>
              <a:rPr lang="en-US" sz="1600" dirty="0" err="1" smtClean="0"/>
              <a:t>para</a:t>
            </a:r>
            <a:r>
              <a:rPr lang="en-US" sz="1600" dirty="0" smtClean="0"/>
              <a:t> </a:t>
            </a:r>
            <a:r>
              <a:rPr lang="en-US" sz="1600" dirty="0" err="1" smtClean="0"/>
              <a:t>su</a:t>
            </a:r>
            <a:r>
              <a:rPr lang="en-US" sz="1600" dirty="0" smtClean="0"/>
              <a:t> </a:t>
            </a:r>
            <a:r>
              <a:rPr lang="en-US" sz="1600" dirty="0" err="1" smtClean="0"/>
              <a:t>uso</a:t>
            </a:r>
            <a:endParaRPr lang="en-US" sz="1600" dirty="0" smtClean="0"/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600" dirty="0" smtClean="0"/>
              <a:t>El </a:t>
            </a:r>
            <a:r>
              <a:rPr lang="en-US" sz="1600" dirty="0" err="1" smtClean="0"/>
              <a:t>instrumento</a:t>
            </a:r>
            <a:r>
              <a:rPr lang="en-US" sz="1600" dirty="0" smtClean="0"/>
              <a:t> </a:t>
            </a:r>
            <a:r>
              <a:rPr lang="en-US" sz="1600" dirty="0" err="1" smtClean="0"/>
              <a:t>desplegara</a:t>
            </a:r>
            <a:r>
              <a:rPr lang="en-US" sz="1600" dirty="0" smtClean="0"/>
              <a:t> </a:t>
            </a:r>
            <a:r>
              <a:rPr lang="en-US" sz="1600" dirty="0" err="1" smtClean="0"/>
              <a:t>notificacion</a:t>
            </a:r>
            <a:r>
              <a:rPr lang="en-US" sz="1600" dirty="0" smtClean="0"/>
              <a:t> de </a:t>
            </a:r>
            <a:r>
              <a:rPr lang="en-US" sz="1600" dirty="0" err="1" smtClean="0"/>
              <a:t>alarma</a:t>
            </a:r>
            <a:r>
              <a:rPr lang="en-US" sz="1600" dirty="0" smtClean="0"/>
              <a:t> </a:t>
            </a:r>
            <a:r>
              <a:rPr lang="en-US" sz="1600" dirty="0" err="1" smtClean="0"/>
              <a:t>si</a:t>
            </a:r>
            <a:r>
              <a:rPr lang="en-US" sz="1600" dirty="0" smtClean="0"/>
              <a:t> el bump test o la </a:t>
            </a:r>
            <a:r>
              <a:rPr lang="en-US" sz="1600" dirty="0" err="1" smtClean="0"/>
              <a:t>calibración</a:t>
            </a:r>
            <a:r>
              <a:rPr lang="en-US" sz="1600" dirty="0" smtClean="0"/>
              <a:t> </a:t>
            </a:r>
            <a:r>
              <a:rPr lang="en-US" sz="1600" dirty="0" err="1" smtClean="0"/>
              <a:t>estan</a:t>
            </a:r>
            <a:r>
              <a:rPr lang="en-US" sz="1600" dirty="0" smtClean="0"/>
              <a:t> </a:t>
            </a:r>
            <a:r>
              <a:rPr lang="en-US" sz="1600" dirty="0" err="1" smtClean="0"/>
              <a:t>vencido</a:t>
            </a:r>
            <a:r>
              <a:rPr lang="en-US" sz="1600" dirty="0" smtClean="0"/>
              <a:t> </a:t>
            </a: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 flipV="1"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9438" y="364753"/>
            <a:ext cx="4548187" cy="580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4" name="Rectangle 7"/>
          <p:cNvSpPr>
            <a:spLocks noChangeArrowheads="1"/>
          </p:cNvSpPr>
          <p:nvPr/>
        </p:nvSpPr>
        <p:spPr bwMode="auto">
          <a:xfrm>
            <a:off x="4484688" y="421903"/>
            <a:ext cx="2133600" cy="1089025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27655" name="Rectangle 8"/>
          <p:cNvSpPr>
            <a:spLocks noChangeArrowheads="1"/>
          </p:cNvSpPr>
          <p:nvPr/>
        </p:nvSpPr>
        <p:spPr bwMode="auto">
          <a:xfrm>
            <a:off x="6724650" y="412378"/>
            <a:ext cx="2133600" cy="1089025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27656" name="Rectangle 9"/>
          <p:cNvSpPr>
            <a:spLocks noChangeArrowheads="1"/>
          </p:cNvSpPr>
          <p:nvPr/>
        </p:nvSpPr>
        <p:spPr bwMode="auto">
          <a:xfrm>
            <a:off x="4479925" y="1593478"/>
            <a:ext cx="2133600" cy="1074737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27657" name="Rectangle 10"/>
          <p:cNvSpPr>
            <a:spLocks noChangeArrowheads="1"/>
          </p:cNvSpPr>
          <p:nvPr/>
        </p:nvSpPr>
        <p:spPr bwMode="auto">
          <a:xfrm>
            <a:off x="6721475" y="1599828"/>
            <a:ext cx="2133600" cy="1060450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27658" name="Rectangle 11"/>
          <p:cNvSpPr>
            <a:spLocks noChangeArrowheads="1"/>
          </p:cNvSpPr>
          <p:nvPr/>
        </p:nvSpPr>
        <p:spPr bwMode="auto">
          <a:xfrm>
            <a:off x="6711950" y="2736478"/>
            <a:ext cx="2133600" cy="1074737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27659" name="Rectangle 12"/>
          <p:cNvSpPr>
            <a:spLocks noChangeArrowheads="1"/>
          </p:cNvSpPr>
          <p:nvPr/>
        </p:nvSpPr>
        <p:spPr bwMode="auto">
          <a:xfrm>
            <a:off x="4481513" y="2741240"/>
            <a:ext cx="2133600" cy="1060450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27660" name="Rectangle 13"/>
          <p:cNvSpPr>
            <a:spLocks noChangeArrowheads="1"/>
          </p:cNvSpPr>
          <p:nvPr/>
        </p:nvSpPr>
        <p:spPr bwMode="auto">
          <a:xfrm>
            <a:off x="6707188" y="3892178"/>
            <a:ext cx="2133600" cy="1060450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27661" name="Rectangle 14"/>
          <p:cNvSpPr>
            <a:spLocks noChangeArrowheads="1"/>
          </p:cNvSpPr>
          <p:nvPr/>
        </p:nvSpPr>
        <p:spPr bwMode="auto">
          <a:xfrm>
            <a:off x="4478338" y="3884240"/>
            <a:ext cx="2133600" cy="1074738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27662" name="Rectangle 15"/>
          <p:cNvSpPr>
            <a:spLocks noChangeArrowheads="1"/>
          </p:cNvSpPr>
          <p:nvPr/>
        </p:nvSpPr>
        <p:spPr bwMode="auto">
          <a:xfrm>
            <a:off x="4483100" y="5036765"/>
            <a:ext cx="2133600" cy="1060450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27663" name="Rectangle 16"/>
          <p:cNvSpPr>
            <a:spLocks noChangeArrowheads="1"/>
          </p:cNvSpPr>
          <p:nvPr/>
        </p:nvSpPr>
        <p:spPr bwMode="auto">
          <a:xfrm>
            <a:off x="6708775" y="5041528"/>
            <a:ext cx="2133600" cy="1058862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49262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77078" y="0"/>
            <a:ext cx="4234277" cy="812800"/>
          </a:xfrm>
        </p:spPr>
        <p:txBody>
          <a:bodyPr/>
          <a:lstStyle/>
          <a:p>
            <a:pPr eaLnBrk="1" hangingPunct="1"/>
            <a:r>
              <a:rPr lang="en-US" sz="2400" dirty="0" err="1" smtClean="0"/>
              <a:t>Deficiencia</a:t>
            </a:r>
            <a:r>
              <a:rPr lang="en-US" sz="2400" dirty="0" smtClean="0"/>
              <a:t> de </a:t>
            </a:r>
            <a:r>
              <a:rPr lang="en-US" sz="2400" dirty="0" err="1" smtClean="0"/>
              <a:t>Oxígeno</a:t>
            </a:r>
            <a:endParaRPr lang="en-US" sz="2400" dirty="0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2994" y="1410730"/>
            <a:ext cx="4084637" cy="4508500"/>
          </a:xfrm>
        </p:spPr>
        <p:txBody>
          <a:bodyPr/>
          <a:lstStyle/>
          <a:p>
            <a:pPr eaLnBrk="1" hangingPunct="1"/>
            <a:r>
              <a:rPr lang="en-US" dirty="0" err="1" smtClean="0"/>
              <a:t>Cualquier</a:t>
            </a:r>
            <a:r>
              <a:rPr lang="en-US" dirty="0" smtClean="0"/>
              <a:t> area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tenga</a:t>
            </a:r>
            <a:r>
              <a:rPr lang="en-US" dirty="0" smtClean="0"/>
              <a:t> un </a:t>
            </a:r>
            <a:r>
              <a:rPr lang="en-US" dirty="0" err="1" smtClean="0"/>
              <a:t>nivel</a:t>
            </a:r>
            <a:r>
              <a:rPr lang="en-US" dirty="0" smtClean="0"/>
              <a:t> de </a:t>
            </a:r>
            <a:r>
              <a:rPr lang="en-US" dirty="0" err="1" smtClean="0"/>
              <a:t>Oxigeno</a:t>
            </a:r>
            <a:r>
              <a:rPr lang="en-US" dirty="0" smtClean="0"/>
              <a:t> </a:t>
            </a:r>
            <a:r>
              <a:rPr lang="en-US" dirty="0" err="1" smtClean="0"/>
              <a:t>menor</a:t>
            </a:r>
            <a:r>
              <a:rPr lang="en-US" dirty="0" smtClean="0"/>
              <a:t> a 19.5% por  </a:t>
            </a:r>
            <a:r>
              <a:rPr lang="en-US" dirty="0" err="1" smtClean="0"/>
              <a:t>volumen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considerada</a:t>
            </a:r>
            <a:r>
              <a:rPr lang="en-US" dirty="0" smtClean="0"/>
              <a:t> </a:t>
            </a:r>
            <a:r>
              <a:rPr lang="en-US" dirty="0" err="1" smtClean="0"/>
              <a:t>estar</a:t>
            </a:r>
            <a:r>
              <a:rPr lang="en-US" dirty="0" smtClean="0"/>
              <a:t> con </a:t>
            </a:r>
            <a:r>
              <a:rPr lang="en-US" dirty="0" err="1" smtClean="0"/>
              <a:t>deficiencia</a:t>
            </a:r>
            <a:r>
              <a:rPr lang="en-US" dirty="0" smtClean="0"/>
              <a:t> de </a:t>
            </a:r>
            <a:r>
              <a:rPr lang="en-US" dirty="0" err="1" smtClean="0"/>
              <a:t>Oxigeno</a:t>
            </a:r>
            <a:r>
              <a:rPr lang="en-US" dirty="0" smtClean="0"/>
              <a:t> </a:t>
            </a:r>
          </a:p>
        </p:txBody>
      </p:sp>
      <p:sp>
        <p:nvSpPr>
          <p:cNvPr id="5125" name="Line 3"/>
          <p:cNvSpPr>
            <a:spLocks noChangeShapeType="1"/>
          </p:cNvSpPr>
          <p:nvPr/>
        </p:nvSpPr>
        <p:spPr bwMode="auto">
          <a:xfrm flipV="1">
            <a:off x="0" y="942975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3970" y="686687"/>
            <a:ext cx="3843338" cy="4306887"/>
          </a:xfrm>
          <a:prstGeom prst="rect">
            <a:avLst/>
          </a:prstGeom>
          <a:noFill/>
          <a:ln>
            <a:noFill/>
          </a:ln>
          <a:effectLst>
            <a:outerShdw dist="101600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2078182" y="3313215"/>
            <a:ext cx="3146962" cy="2470068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  <a:lumMod val="77000"/>
                </a:srgbClr>
              </a:gs>
              <a:gs pos="100000">
                <a:srgbClr val="FF0000">
                  <a:shade val="67500"/>
                  <a:satMod val="115000"/>
                  <a:lumMod val="72000"/>
                  <a:lumOff val="28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101600" dir="2700000" algn="ctr" rotWithShape="0">
              <a:schemeClr val="bg1">
                <a:lumMod val="50000"/>
                <a:lumOff val="50000"/>
              </a:schemeClr>
            </a:outerShdw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&quot;No&quot; Symbol 3"/>
          <p:cNvSpPr/>
          <p:nvPr/>
        </p:nvSpPr>
        <p:spPr bwMode="auto">
          <a:xfrm>
            <a:off x="2576949" y="3479471"/>
            <a:ext cx="2161309" cy="2149434"/>
          </a:xfrm>
          <a:prstGeom prst="noSmoking">
            <a:avLst/>
          </a:prstGeom>
          <a:solidFill>
            <a:srgbClr val="D00000"/>
          </a:solidFill>
          <a:ln w="28575" cap="flat" cmpd="sng" algn="ctr">
            <a:solidFill>
              <a:srgbClr val="82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266700" dist="152400" algn="ctr" rotWithShape="0">
              <a:srgbClr val="FFC6A7"/>
            </a:outerShdw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46317" y="3990109"/>
            <a:ext cx="24225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FFC6A7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19.5%</a:t>
            </a:r>
            <a:endParaRPr lang="en-US" sz="6000" dirty="0">
              <a:ln w="18000">
                <a:solidFill>
                  <a:srgbClr val="5C0000"/>
                </a:solidFill>
                <a:prstDash val="solid"/>
                <a:miter lim="800000"/>
              </a:ln>
              <a:solidFill>
                <a:srgbClr val="FFC6A7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0"/>
            <a:ext cx="6756400" cy="812800"/>
          </a:xfrm>
        </p:spPr>
        <p:txBody>
          <a:bodyPr/>
          <a:lstStyle/>
          <a:p>
            <a:pPr eaLnBrk="1" hangingPunct="1"/>
            <a:r>
              <a:rPr lang="en-US" sz="2000" dirty="0" err="1" smtClean="0"/>
              <a:t>Inicio</a:t>
            </a:r>
            <a:r>
              <a:rPr lang="en-US" sz="2000" dirty="0" smtClean="0"/>
              <a:t> del </a:t>
            </a:r>
            <a:r>
              <a:rPr lang="en-US" sz="2000" dirty="0" err="1" smtClean="0"/>
              <a:t>Instrumento</a:t>
            </a:r>
            <a:endParaRPr lang="en-US" sz="2000" dirty="0" smtClean="0"/>
          </a:p>
        </p:txBody>
      </p:sp>
      <p:sp>
        <p:nvSpPr>
          <p:cNvPr id="28675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4313" y="989013"/>
            <a:ext cx="5130800" cy="45085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600" dirty="0" smtClean="0"/>
              <a:t>Si el </a:t>
            </a:r>
            <a:r>
              <a:rPr lang="en-US" sz="1600" dirty="0" err="1" smtClean="0"/>
              <a:t>equipo</a:t>
            </a:r>
            <a:r>
              <a:rPr lang="en-US" sz="1600" dirty="0" smtClean="0"/>
              <a:t> </a:t>
            </a:r>
            <a:r>
              <a:rPr lang="en-US" sz="1600" dirty="0" err="1" smtClean="0"/>
              <a:t>emite</a:t>
            </a:r>
            <a:r>
              <a:rPr lang="en-US" sz="1600" dirty="0" smtClean="0"/>
              <a:t> </a:t>
            </a:r>
            <a:r>
              <a:rPr lang="en-US" sz="1600" dirty="0" err="1" smtClean="0"/>
              <a:t>una</a:t>
            </a:r>
            <a:r>
              <a:rPr lang="en-US" sz="1600" dirty="0" smtClean="0"/>
              <a:t> </a:t>
            </a:r>
            <a:r>
              <a:rPr lang="en-US" sz="1600" dirty="0" err="1" smtClean="0"/>
              <a:t>alerta</a:t>
            </a:r>
            <a:r>
              <a:rPr lang="en-US" sz="1600" dirty="0" smtClean="0"/>
              <a:t> de “Bump test” o “</a:t>
            </a:r>
            <a:r>
              <a:rPr lang="en-US" sz="1600" dirty="0" err="1" smtClean="0"/>
              <a:t>Calibracion</a:t>
            </a:r>
            <a:r>
              <a:rPr lang="en-US" sz="1600" dirty="0" smtClean="0"/>
              <a:t>” </a:t>
            </a:r>
            <a:r>
              <a:rPr lang="en-US" sz="1600" dirty="0" err="1" smtClean="0"/>
              <a:t>durante</a:t>
            </a:r>
            <a:r>
              <a:rPr lang="en-US" sz="1600" dirty="0" smtClean="0"/>
              <a:t> </a:t>
            </a:r>
            <a:r>
              <a:rPr lang="en-US" sz="1600" dirty="0" err="1" smtClean="0"/>
              <a:t>su</a:t>
            </a:r>
            <a:r>
              <a:rPr lang="en-US" sz="1600" dirty="0" smtClean="0"/>
              <a:t> </a:t>
            </a:r>
            <a:r>
              <a:rPr lang="en-US" sz="1600" dirty="0" err="1" smtClean="0"/>
              <a:t>iniciacion</a:t>
            </a:r>
            <a:r>
              <a:rPr lang="en-US" sz="1600" dirty="0" smtClean="0"/>
              <a:t>, </a:t>
            </a:r>
            <a:r>
              <a:rPr lang="en-US" sz="1600" dirty="0" err="1" smtClean="0"/>
              <a:t>presionar</a:t>
            </a:r>
            <a:r>
              <a:rPr lang="en-US" sz="1600" dirty="0" smtClean="0"/>
              <a:t> “SIGUIENTE” </a:t>
            </a:r>
            <a:r>
              <a:rPr lang="en-US" sz="1600" dirty="0" err="1" smtClean="0"/>
              <a:t>para</a:t>
            </a:r>
            <a:r>
              <a:rPr lang="en-US" sz="1600" dirty="0" smtClean="0"/>
              <a:t>  </a:t>
            </a:r>
            <a:r>
              <a:rPr lang="en-US" sz="1600" dirty="0" err="1" smtClean="0"/>
              <a:t>reconocerlo</a:t>
            </a:r>
            <a:r>
              <a:rPr lang="en-US" sz="1600" dirty="0" smtClean="0"/>
              <a:t> y </a:t>
            </a:r>
            <a:r>
              <a:rPr lang="en-US" sz="1600" dirty="0" err="1" smtClean="0"/>
              <a:t>continuar</a:t>
            </a:r>
            <a:endParaRPr lang="en-US" sz="1600" dirty="0" smtClean="0"/>
          </a:p>
          <a:p>
            <a:pPr marL="857250" lvl="2" indent="0" eaLnBrk="1" hangingPunct="1">
              <a:spcBef>
                <a:spcPts val="0"/>
              </a:spcBef>
              <a:spcAft>
                <a:spcPts val="1800"/>
              </a:spcAft>
              <a:buFontTx/>
              <a:buNone/>
              <a:defRPr/>
            </a:pPr>
            <a:r>
              <a:rPr lang="en-US" sz="1600" dirty="0" smtClean="0">
                <a:ea typeface="+mn-ea"/>
                <a:cs typeface="+mn-cs"/>
              </a:rPr>
              <a:t>¡No use el </a:t>
            </a:r>
            <a:r>
              <a:rPr lang="en-US" sz="1600" dirty="0" err="1" smtClean="0">
                <a:ea typeface="+mn-ea"/>
                <a:cs typeface="+mn-cs"/>
              </a:rPr>
              <a:t>instrumento</a:t>
            </a:r>
            <a:r>
              <a:rPr lang="en-US" sz="1600" dirty="0" smtClean="0">
                <a:ea typeface="+mn-ea"/>
                <a:cs typeface="+mn-cs"/>
              </a:rPr>
              <a:t> </a:t>
            </a:r>
            <a:r>
              <a:rPr lang="en-US" sz="1600" dirty="0" err="1" smtClean="0">
                <a:ea typeface="+mn-ea"/>
                <a:cs typeface="+mn-cs"/>
              </a:rPr>
              <a:t>para</a:t>
            </a:r>
            <a:r>
              <a:rPr lang="en-US" sz="1600" dirty="0" smtClean="0">
                <a:ea typeface="+mn-ea"/>
                <a:cs typeface="+mn-cs"/>
              </a:rPr>
              <a:t> </a:t>
            </a:r>
            <a:r>
              <a:rPr lang="en-US" sz="1600" dirty="0" err="1" smtClean="0">
                <a:ea typeface="+mn-ea"/>
                <a:cs typeface="+mn-cs"/>
              </a:rPr>
              <a:t>monitorear</a:t>
            </a:r>
            <a:r>
              <a:rPr lang="en-US" sz="1600" dirty="0" smtClean="0">
                <a:ea typeface="+mn-ea"/>
                <a:cs typeface="+mn-cs"/>
              </a:rPr>
              <a:t> gas </a:t>
            </a:r>
            <a:r>
              <a:rPr lang="en-US" sz="1600" dirty="0" err="1" smtClean="0">
                <a:ea typeface="+mn-ea"/>
                <a:cs typeface="+mn-cs"/>
              </a:rPr>
              <a:t>hasta</a:t>
            </a:r>
            <a:r>
              <a:rPr lang="en-US" sz="1600" dirty="0" smtClean="0">
                <a:ea typeface="+mn-ea"/>
                <a:cs typeface="+mn-cs"/>
              </a:rPr>
              <a:t> </a:t>
            </a:r>
            <a:r>
              <a:rPr lang="en-US" sz="1600" dirty="0" err="1" smtClean="0">
                <a:ea typeface="+mn-ea"/>
                <a:cs typeface="+mn-cs"/>
              </a:rPr>
              <a:t>que</a:t>
            </a:r>
            <a:r>
              <a:rPr lang="en-US" sz="1600" dirty="0" smtClean="0">
                <a:ea typeface="+mn-ea"/>
                <a:cs typeface="+mn-cs"/>
              </a:rPr>
              <a:t> el </a:t>
            </a:r>
            <a:r>
              <a:rPr lang="en-US" sz="1600" dirty="0" err="1" smtClean="0">
                <a:ea typeface="+mn-ea"/>
                <a:cs typeface="+mn-cs"/>
              </a:rPr>
              <a:t>procedimiento</a:t>
            </a:r>
            <a:r>
              <a:rPr lang="en-US" sz="1600" dirty="0" smtClean="0">
                <a:ea typeface="+mn-ea"/>
                <a:cs typeface="+mn-cs"/>
              </a:rPr>
              <a:t> </a:t>
            </a:r>
            <a:r>
              <a:rPr lang="en-US" sz="1600" dirty="0" err="1" smtClean="0">
                <a:ea typeface="+mn-ea"/>
                <a:cs typeface="+mn-cs"/>
              </a:rPr>
              <a:t>requerido</a:t>
            </a:r>
            <a:r>
              <a:rPr lang="en-US" sz="1600" dirty="0" smtClean="0">
                <a:ea typeface="+mn-ea"/>
                <a:cs typeface="+mn-cs"/>
              </a:rPr>
              <a:t> </a:t>
            </a:r>
            <a:r>
              <a:rPr lang="en-US" sz="1600" dirty="0" err="1" smtClean="0">
                <a:ea typeface="+mn-ea"/>
                <a:cs typeface="+mn-cs"/>
              </a:rPr>
              <a:t>este</a:t>
            </a:r>
            <a:r>
              <a:rPr lang="en-US" sz="1600" dirty="0" smtClean="0">
                <a:ea typeface="+mn-ea"/>
                <a:cs typeface="+mn-cs"/>
              </a:rPr>
              <a:t> </a:t>
            </a:r>
            <a:r>
              <a:rPr lang="en-US" sz="1600" dirty="0" err="1" smtClean="0">
                <a:ea typeface="+mn-ea"/>
                <a:cs typeface="+mn-cs"/>
              </a:rPr>
              <a:t>completado</a:t>
            </a:r>
            <a:r>
              <a:rPr lang="en-US" sz="1600" dirty="0" smtClean="0">
                <a:ea typeface="+mn-ea"/>
                <a:cs typeface="+mn-cs"/>
              </a:rPr>
              <a:t>!</a:t>
            </a:r>
            <a:endParaRPr lang="en-US" sz="1600" dirty="0" smtClean="0"/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600" dirty="0" err="1" smtClean="0"/>
              <a:t>Revisar</a:t>
            </a:r>
            <a:r>
              <a:rPr lang="en-US" sz="1600" dirty="0" smtClean="0"/>
              <a:t> el </a:t>
            </a:r>
            <a:r>
              <a:rPr lang="en-US" sz="1600" dirty="0" err="1" smtClean="0"/>
              <a:t>estado</a:t>
            </a:r>
            <a:r>
              <a:rPr lang="en-US" sz="1600" dirty="0" smtClean="0"/>
              <a:t> de </a:t>
            </a:r>
            <a:r>
              <a:rPr lang="en-US" sz="1600" dirty="0" err="1" smtClean="0"/>
              <a:t>las</a:t>
            </a:r>
            <a:r>
              <a:rPr lang="en-US" sz="1600" dirty="0" smtClean="0"/>
              <a:t> </a:t>
            </a:r>
            <a:r>
              <a:rPr lang="en-US" sz="1600" dirty="0" err="1" smtClean="0"/>
              <a:t>baterias</a:t>
            </a:r>
            <a:r>
              <a:rPr lang="en-US" sz="1600" dirty="0" smtClean="0"/>
              <a:t> </a:t>
            </a:r>
            <a:r>
              <a:rPr lang="en-US" sz="1600" dirty="0" err="1" smtClean="0"/>
              <a:t>cuando</a:t>
            </a:r>
            <a:r>
              <a:rPr lang="en-US" sz="1600" dirty="0" smtClean="0"/>
              <a:t> la </a:t>
            </a:r>
            <a:r>
              <a:rPr lang="en-US" sz="1600" dirty="0" err="1" smtClean="0"/>
              <a:t>inicializacion</a:t>
            </a:r>
            <a:r>
              <a:rPr lang="en-US" sz="1600" dirty="0" smtClean="0"/>
              <a:t> </a:t>
            </a:r>
            <a:r>
              <a:rPr lang="en-US" sz="1600" dirty="0" err="1" smtClean="0"/>
              <a:t>este</a:t>
            </a:r>
            <a:r>
              <a:rPr lang="en-US" sz="1600" dirty="0" smtClean="0"/>
              <a:t> </a:t>
            </a:r>
            <a:r>
              <a:rPr lang="en-US" sz="1600" dirty="0" err="1" smtClean="0"/>
              <a:t>terminada</a:t>
            </a:r>
            <a:endParaRPr lang="en-US" sz="1600" dirty="0" smtClean="0"/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600" dirty="0" err="1" smtClean="0"/>
              <a:t>Verificar</a:t>
            </a:r>
            <a:r>
              <a:rPr lang="en-US" sz="1600" dirty="0" smtClean="0"/>
              <a:t> </a:t>
            </a:r>
            <a:r>
              <a:rPr lang="en-US" sz="1600" dirty="0" err="1" smtClean="0"/>
              <a:t>que</a:t>
            </a:r>
            <a:r>
              <a:rPr lang="en-US" sz="1600" dirty="0" smtClean="0"/>
              <a:t> </a:t>
            </a:r>
            <a:r>
              <a:rPr lang="en-US" sz="1600" dirty="0" err="1" smtClean="0"/>
              <a:t>las</a:t>
            </a:r>
            <a:r>
              <a:rPr lang="en-US" sz="1600" dirty="0" smtClean="0"/>
              <a:t> </a:t>
            </a:r>
            <a:r>
              <a:rPr lang="en-US" sz="1600" dirty="0" err="1" smtClean="0"/>
              <a:t>lecturas</a:t>
            </a:r>
            <a:r>
              <a:rPr lang="en-US" sz="1600" dirty="0" smtClean="0"/>
              <a:t> se </a:t>
            </a:r>
            <a:r>
              <a:rPr lang="en-US" sz="1600" dirty="0" err="1" smtClean="0"/>
              <a:t>estabilicen</a:t>
            </a:r>
            <a:r>
              <a:rPr lang="en-US" sz="1600" dirty="0" smtClean="0"/>
              <a:t> en </a:t>
            </a:r>
            <a:r>
              <a:rPr lang="en-US" sz="1600" dirty="0" err="1" smtClean="0"/>
              <a:t>lso</a:t>
            </a:r>
            <a:r>
              <a:rPr lang="en-US" sz="1600" dirty="0" smtClean="0"/>
              <a:t> </a:t>
            </a:r>
            <a:r>
              <a:rPr lang="en-US" sz="1600" dirty="0" err="1" smtClean="0"/>
              <a:t>valores</a:t>
            </a:r>
            <a:r>
              <a:rPr lang="en-US" sz="1600" dirty="0" smtClean="0"/>
              <a:t> del </a:t>
            </a:r>
            <a:r>
              <a:rPr lang="en-US" sz="1600" dirty="0" err="1" smtClean="0"/>
              <a:t>aire</a:t>
            </a:r>
            <a:r>
              <a:rPr lang="en-US" sz="1600" dirty="0" smtClean="0"/>
              <a:t> fresco (20.9% O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, 0% LEL, 0 </a:t>
            </a:r>
            <a:r>
              <a:rPr lang="en-US" sz="1600" dirty="0" err="1" smtClean="0"/>
              <a:t>ppm</a:t>
            </a:r>
            <a:r>
              <a:rPr lang="en-US" sz="1600" dirty="0" smtClean="0"/>
              <a:t> gases </a:t>
            </a:r>
            <a:r>
              <a:rPr lang="en-US" sz="1600" dirty="0" err="1" smtClean="0"/>
              <a:t>toxicos</a:t>
            </a:r>
            <a:r>
              <a:rPr lang="en-US" sz="1600" dirty="0" smtClean="0"/>
              <a:t>) y </a:t>
            </a:r>
            <a:r>
              <a:rPr lang="en-US" sz="1600" dirty="0" err="1" smtClean="0"/>
              <a:t>realce</a:t>
            </a:r>
            <a:r>
              <a:rPr lang="en-US" sz="1600" dirty="0" smtClean="0"/>
              <a:t> </a:t>
            </a:r>
            <a:r>
              <a:rPr lang="en-US" sz="1600" dirty="0" err="1" smtClean="0"/>
              <a:t>una</a:t>
            </a:r>
            <a:r>
              <a:rPr lang="en-US" sz="1600" dirty="0" smtClean="0"/>
              <a:t> </a:t>
            </a:r>
            <a:r>
              <a:rPr lang="en-US" sz="1600" dirty="0" err="1" smtClean="0"/>
              <a:t>autocalibracion</a:t>
            </a:r>
            <a:r>
              <a:rPr lang="en-US" sz="1600" dirty="0" smtClean="0"/>
              <a:t> al </a:t>
            </a:r>
            <a:r>
              <a:rPr lang="en-US" sz="1600" dirty="0" err="1" smtClean="0"/>
              <a:t>aire</a:t>
            </a:r>
            <a:r>
              <a:rPr lang="en-US" sz="1600" dirty="0" smtClean="0"/>
              <a:t> </a:t>
            </a:r>
            <a:r>
              <a:rPr lang="en-US" sz="1600" dirty="0" err="1" smtClean="0"/>
              <a:t>si</a:t>
            </a:r>
            <a:r>
              <a:rPr lang="en-US" sz="1600" dirty="0" smtClean="0"/>
              <a:t> </a:t>
            </a:r>
            <a:r>
              <a:rPr lang="en-US" sz="1600" dirty="0" err="1" smtClean="0"/>
              <a:t>es</a:t>
            </a:r>
            <a:r>
              <a:rPr lang="en-US" sz="1600" dirty="0" smtClean="0"/>
              <a:t> </a:t>
            </a:r>
            <a:r>
              <a:rPr lang="en-US" sz="1600" dirty="0" err="1" smtClean="0"/>
              <a:t>necesario</a:t>
            </a:r>
            <a:endParaRPr lang="en-US" sz="1600" dirty="0" smtClean="0"/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600" dirty="0" smtClean="0"/>
              <a:t>Use el Docking Station o </a:t>
            </a:r>
            <a:r>
              <a:rPr lang="en-US" sz="1600" dirty="0" err="1" smtClean="0"/>
              <a:t>realice</a:t>
            </a:r>
            <a:r>
              <a:rPr lang="en-US" sz="1600" dirty="0" smtClean="0"/>
              <a:t> </a:t>
            </a:r>
            <a:r>
              <a:rPr lang="en-US" sz="1600" dirty="0" err="1" smtClean="0"/>
              <a:t>manualmente</a:t>
            </a:r>
            <a:r>
              <a:rPr lang="en-US" sz="1600" dirty="0" smtClean="0"/>
              <a:t> el </a:t>
            </a:r>
            <a:r>
              <a:rPr lang="en-US" sz="1600" dirty="0" err="1" smtClean="0"/>
              <a:t>procedimiento</a:t>
            </a:r>
            <a:r>
              <a:rPr lang="en-US" sz="1600" dirty="0" smtClean="0"/>
              <a:t> de Bump Test o Calibration </a:t>
            </a:r>
            <a:r>
              <a:rPr lang="en-US" sz="1600" dirty="0" err="1" smtClean="0"/>
              <a:t>requerido</a:t>
            </a:r>
            <a:endParaRPr lang="en-US" sz="1600" dirty="0" smtClean="0"/>
          </a:p>
          <a:p>
            <a:pPr>
              <a:spcBef>
                <a:spcPts val="0"/>
              </a:spcBef>
              <a:defRPr/>
            </a:pPr>
            <a:endParaRPr lang="en-US" sz="1800" dirty="0"/>
          </a:p>
        </p:txBody>
      </p:sp>
      <p:grpSp>
        <p:nvGrpSpPr>
          <p:cNvPr id="28677" name="Group 2"/>
          <p:cNvGrpSpPr>
            <a:grpSpLocks/>
          </p:cNvGrpSpPr>
          <p:nvPr/>
        </p:nvGrpSpPr>
        <p:grpSpPr bwMode="auto">
          <a:xfrm>
            <a:off x="6024563" y="650875"/>
            <a:ext cx="2870200" cy="4775200"/>
            <a:chOff x="5817091" y="738705"/>
            <a:chExt cx="2870200" cy="4775200"/>
          </a:xfrm>
        </p:grpSpPr>
        <p:pic>
          <p:nvPicPr>
            <p:cNvPr id="7" name="Picture 2" descr="G 450 red"/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55195">
              <a:off x="5817091" y="738705"/>
              <a:ext cx="2870200" cy="4775200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6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C1D6FF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79" name="Picture 2"/>
            <p:cNvPicPr preferRelativeResize="0">
              <a:picLocks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8617" y="1776501"/>
              <a:ext cx="1841957" cy="883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680" name="TextBox 8"/>
            <p:cNvSpPr txBox="1">
              <a:spLocks noChangeArrowheads="1"/>
            </p:cNvSpPr>
            <p:nvPr/>
          </p:nvSpPr>
          <p:spPr bwMode="auto">
            <a:xfrm>
              <a:off x="6466115" y="1914918"/>
              <a:ext cx="1774371" cy="55399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ts val="1800"/>
                </a:lnSpc>
              </a:pPr>
              <a:r>
                <a:rPr lang="en-US" sz="1800">
                  <a:solidFill>
                    <a:srgbClr val="000000"/>
                  </a:solidFill>
                </a:rPr>
                <a:t>BUMP TEST </a:t>
              </a:r>
              <a:r>
                <a:rPr lang="en-US">
                  <a:solidFill>
                    <a:srgbClr val="000000"/>
                  </a:solidFill>
                </a:rPr>
                <a:t>overdue</a:t>
              </a:r>
            </a:p>
          </p:txBody>
        </p:sp>
        <p:sp>
          <p:nvSpPr>
            <p:cNvPr id="28681" name="Freeform 9"/>
            <p:cNvSpPr>
              <a:spLocks/>
            </p:cNvSpPr>
            <p:nvPr/>
          </p:nvSpPr>
          <p:spPr bwMode="auto">
            <a:xfrm>
              <a:off x="8204790" y="1971326"/>
              <a:ext cx="131568" cy="677577"/>
            </a:xfrm>
            <a:custGeom>
              <a:avLst/>
              <a:gdLst>
                <a:gd name="T0" fmla="*/ 3289 w 131568"/>
                <a:gd name="T1" fmla="*/ 0 h 677577"/>
                <a:gd name="T2" fmla="*/ 78941 w 131568"/>
                <a:gd name="T3" fmla="*/ 32892 h 677577"/>
                <a:gd name="T4" fmla="*/ 92098 w 131568"/>
                <a:gd name="T5" fmla="*/ 351946 h 677577"/>
                <a:gd name="T6" fmla="*/ 105255 w 131568"/>
                <a:gd name="T7" fmla="*/ 516406 h 677577"/>
                <a:gd name="T8" fmla="*/ 128279 w 131568"/>
                <a:gd name="T9" fmla="*/ 562455 h 677577"/>
                <a:gd name="T10" fmla="*/ 131568 w 131568"/>
                <a:gd name="T11" fmla="*/ 611793 h 677577"/>
                <a:gd name="T12" fmla="*/ 131568 w 131568"/>
                <a:gd name="T13" fmla="*/ 651264 h 677577"/>
                <a:gd name="T14" fmla="*/ 121701 w 131568"/>
                <a:gd name="T15" fmla="*/ 667710 h 677577"/>
                <a:gd name="T16" fmla="*/ 101965 w 131568"/>
                <a:gd name="T17" fmla="*/ 677577 h 677577"/>
                <a:gd name="T18" fmla="*/ 75652 w 131568"/>
                <a:gd name="T19" fmla="*/ 677577 h 677577"/>
                <a:gd name="T20" fmla="*/ 75652 w 131568"/>
                <a:gd name="T21" fmla="*/ 677577 h 677577"/>
                <a:gd name="T22" fmla="*/ 59206 w 131568"/>
                <a:gd name="T23" fmla="*/ 664421 h 677577"/>
                <a:gd name="T24" fmla="*/ 59206 w 131568"/>
                <a:gd name="T25" fmla="*/ 664421 h 677577"/>
                <a:gd name="T26" fmla="*/ 78941 w 131568"/>
                <a:gd name="T27" fmla="*/ 634818 h 677577"/>
                <a:gd name="T28" fmla="*/ 59206 w 131568"/>
                <a:gd name="T29" fmla="*/ 572323 h 677577"/>
                <a:gd name="T30" fmla="*/ 26314 w 131568"/>
                <a:gd name="T31" fmla="*/ 480225 h 677577"/>
                <a:gd name="T32" fmla="*/ 0 w 131568"/>
                <a:gd name="T33" fmla="*/ 279583 h 677577"/>
                <a:gd name="T34" fmla="*/ 3289 w 131568"/>
                <a:gd name="T35" fmla="*/ 0 h 67757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1568" h="677577">
                  <a:moveTo>
                    <a:pt x="3289" y="0"/>
                  </a:moveTo>
                  <a:lnTo>
                    <a:pt x="78941" y="32892"/>
                  </a:lnTo>
                  <a:lnTo>
                    <a:pt x="92098" y="351946"/>
                  </a:lnTo>
                  <a:lnTo>
                    <a:pt x="105255" y="516406"/>
                  </a:lnTo>
                  <a:lnTo>
                    <a:pt x="128279" y="562455"/>
                  </a:lnTo>
                  <a:lnTo>
                    <a:pt x="131568" y="611793"/>
                  </a:lnTo>
                  <a:lnTo>
                    <a:pt x="131568" y="651264"/>
                  </a:lnTo>
                  <a:lnTo>
                    <a:pt x="121701" y="667710"/>
                  </a:lnTo>
                  <a:lnTo>
                    <a:pt x="101965" y="677577"/>
                  </a:lnTo>
                  <a:lnTo>
                    <a:pt x="75652" y="677577"/>
                  </a:lnTo>
                  <a:lnTo>
                    <a:pt x="59206" y="664421"/>
                  </a:lnTo>
                  <a:lnTo>
                    <a:pt x="78941" y="634818"/>
                  </a:lnTo>
                  <a:lnTo>
                    <a:pt x="59206" y="572323"/>
                  </a:lnTo>
                  <a:lnTo>
                    <a:pt x="26314" y="480225"/>
                  </a:lnTo>
                  <a:lnTo>
                    <a:pt x="0" y="279583"/>
                  </a:lnTo>
                  <a:cubicBezTo>
                    <a:pt x="1096" y="186389"/>
                    <a:pt x="2193" y="93194"/>
                    <a:pt x="3289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CC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233821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3842237" y="101600"/>
            <a:ext cx="4595325" cy="812800"/>
          </a:xfrm>
        </p:spPr>
        <p:txBody>
          <a:bodyPr/>
          <a:lstStyle/>
          <a:p>
            <a:r>
              <a:rPr lang="en-US" sz="2000" dirty="0" err="1" smtClean="0"/>
              <a:t>Alarmas</a:t>
            </a:r>
            <a:r>
              <a:rPr lang="en-US" sz="2000" dirty="0" smtClean="0"/>
              <a:t>  “Bump test” and “</a:t>
            </a:r>
            <a:r>
              <a:rPr lang="en-US" sz="2000" dirty="0" err="1" smtClean="0"/>
              <a:t>Calibracion</a:t>
            </a:r>
            <a:r>
              <a:rPr lang="en-US" sz="2000" dirty="0" smtClean="0"/>
              <a:t>” </a:t>
            </a:r>
          </a:p>
        </p:txBody>
      </p:sp>
      <p:sp>
        <p:nvSpPr>
          <p:cNvPr id="66563" name="Line 4"/>
          <p:cNvSpPr>
            <a:spLocks noChangeShapeType="1"/>
          </p:cNvSpPr>
          <p:nvPr/>
        </p:nvSpPr>
        <p:spPr bwMode="auto">
          <a:xfrm flipV="1"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816600" y="738188"/>
            <a:ext cx="2870200" cy="4775200"/>
            <a:chOff x="842304" y="2415111"/>
            <a:chExt cx="2870200" cy="4775200"/>
          </a:xfrm>
        </p:grpSpPr>
        <p:pic>
          <p:nvPicPr>
            <p:cNvPr id="8" name="Picture 2" descr="G 450 red"/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55195">
              <a:off x="842304" y="2415111"/>
              <a:ext cx="2870200" cy="4775200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6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C1D6FF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67" name="Picture 2"/>
            <p:cNvPicPr preferRelativeResize="0">
              <a:picLocks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3830" y="3442021"/>
              <a:ext cx="1841957" cy="883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6568" name="TextBox 5"/>
            <p:cNvSpPr txBox="1">
              <a:spLocks noChangeArrowheads="1"/>
            </p:cNvSpPr>
            <p:nvPr/>
          </p:nvSpPr>
          <p:spPr bwMode="auto">
            <a:xfrm>
              <a:off x="1677496" y="3841696"/>
              <a:ext cx="1315684" cy="32387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ts val="1800"/>
                </a:lnSpc>
              </a:pPr>
              <a:r>
                <a:rPr lang="en-US">
                  <a:solidFill>
                    <a:srgbClr val="000000"/>
                  </a:solidFill>
                </a:rPr>
                <a:t>overdue</a:t>
              </a:r>
            </a:p>
          </p:txBody>
        </p:sp>
        <p:sp>
          <p:nvSpPr>
            <p:cNvPr id="66569" name="Freeform 11"/>
            <p:cNvSpPr>
              <a:spLocks/>
            </p:cNvSpPr>
            <p:nvPr/>
          </p:nvSpPr>
          <p:spPr bwMode="auto">
            <a:xfrm>
              <a:off x="3230003" y="3647732"/>
              <a:ext cx="131568" cy="677577"/>
            </a:xfrm>
            <a:custGeom>
              <a:avLst/>
              <a:gdLst>
                <a:gd name="T0" fmla="*/ 3289 w 131568"/>
                <a:gd name="T1" fmla="*/ 0 h 677577"/>
                <a:gd name="T2" fmla="*/ 78941 w 131568"/>
                <a:gd name="T3" fmla="*/ 32892 h 677577"/>
                <a:gd name="T4" fmla="*/ 92098 w 131568"/>
                <a:gd name="T5" fmla="*/ 351946 h 677577"/>
                <a:gd name="T6" fmla="*/ 105255 w 131568"/>
                <a:gd name="T7" fmla="*/ 516406 h 677577"/>
                <a:gd name="T8" fmla="*/ 128279 w 131568"/>
                <a:gd name="T9" fmla="*/ 562455 h 677577"/>
                <a:gd name="T10" fmla="*/ 131568 w 131568"/>
                <a:gd name="T11" fmla="*/ 611793 h 677577"/>
                <a:gd name="T12" fmla="*/ 131568 w 131568"/>
                <a:gd name="T13" fmla="*/ 651264 h 677577"/>
                <a:gd name="T14" fmla="*/ 121701 w 131568"/>
                <a:gd name="T15" fmla="*/ 667710 h 677577"/>
                <a:gd name="T16" fmla="*/ 101965 w 131568"/>
                <a:gd name="T17" fmla="*/ 677577 h 677577"/>
                <a:gd name="T18" fmla="*/ 75652 w 131568"/>
                <a:gd name="T19" fmla="*/ 677577 h 677577"/>
                <a:gd name="T20" fmla="*/ 75652 w 131568"/>
                <a:gd name="T21" fmla="*/ 677577 h 677577"/>
                <a:gd name="T22" fmla="*/ 59206 w 131568"/>
                <a:gd name="T23" fmla="*/ 664421 h 677577"/>
                <a:gd name="T24" fmla="*/ 59206 w 131568"/>
                <a:gd name="T25" fmla="*/ 664421 h 677577"/>
                <a:gd name="T26" fmla="*/ 78941 w 131568"/>
                <a:gd name="T27" fmla="*/ 634818 h 677577"/>
                <a:gd name="T28" fmla="*/ 59206 w 131568"/>
                <a:gd name="T29" fmla="*/ 572323 h 677577"/>
                <a:gd name="T30" fmla="*/ 26314 w 131568"/>
                <a:gd name="T31" fmla="*/ 480225 h 677577"/>
                <a:gd name="T32" fmla="*/ 0 w 131568"/>
                <a:gd name="T33" fmla="*/ 279583 h 677577"/>
                <a:gd name="T34" fmla="*/ 3289 w 131568"/>
                <a:gd name="T35" fmla="*/ 0 h 67757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1568" h="677577">
                  <a:moveTo>
                    <a:pt x="3289" y="0"/>
                  </a:moveTo>
                  <a:lnTo>
                    <a:pt x="78941" y="32892"/>
                  </a:lnTo>
                  <a:lnTo>
                    <a:pt x="92098" y="351946"/>
                  </a:lnTo>
                  <a:lnTo>
                    <a:pt x="105255" y="516406"/>
                  </a:lnTo>
                  <a:lnTo>
                    <a:pt x="128279" y="562455"/>
                  </a:lnTo>
                  <a:lnTo>
                    <a:pt x="131568" y="611793"/>
                  </a:lnTo>
                  <a:lnTo>
                    <a:pt x="131568" y="651264"/>
                  </a:lnTo>
                  <a:lnTo>
                    <a:pt x="121701" y="667710"/>
                  </a:lnTo>
                  <a:lnTo>
                    <a:pt x="101965" y="677577"/>
                  </a:lnTo>
                  <a:lnTo>
                    <a:pt x="75652" y="677577"/>
                  </a:lnTo>
                  <a:lnTo>
                    <a:pt x="59206" y="664421"/>
                  </a:lnTo>
                  <a:lnTo>
                    <a:pt x="78941" y="634818"/>
                  </a:lnTo>
                  <a:lnTo>
                    <a:pt x="59206" y="572323"/>
                  </a:lnTo>
                  <a:lnTo>
                    <a:pt x="26314" y="480225"/>
                  </a:lnTo>
                  <a:lnTo>
                    <a:pt x="0" y="279583"/>
                  </a:lnTo>
                  <a:cubicBezTo>
                    <a:pt x="1096" y="186389"/>
                    <a:pt x="2193" y="93194"/>
                    <a:pt x="3289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CC"/>
                </a:solidFill>
                <a:latin typeface="Arial" charset="0"/>
              </a:endParaRPr>
            </a:p>
          </p:txBody>
        </p:sp>
      </p:grpSp>
      <p:sp>
        <p:nvSpPr>
          <p:cNvPr id="66565" name="Content Placeholder 13"/>
          <p:cNvSpPr>
            <a:spLocks noGrp="1"/>
          </p:cNvSpPr>
          <p:nvPr>
            <p:ph idx="1"/>
          </p:nvPr>
        </p:nvSpPr>
        <p:spPr>
          <a:xfrm>
            <a:off x="439615" y="1152525"/>
            <a:ext cx="5178670" cy="45085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sz="1600" dirty="0" smtClean="0"/>
              <a:t>Las </a:t>
            </a:r>
            <a:r>
              <a:rPr lang="en-US" sz="1600" dirty="0" err="1" smtClean="0"/>
              <a:t>alarmas</a:t>
            </a:r>
            <a:r>
              <a:rPr lang="en-US" sz="1600" dirty="0" smtClean="0"/>
              <a:t> </a:t>
            </a:r>
            <a:r>
              <a:rPr lang="en-US" sz="1600" dirty="0" err="1" smtClean="0"/>
              <a:t>audibles</a:t>
            </a:r>
            <a:r>
              <a:rPr lang="en-US" sz="1600" dirty="0" smtClean="0"/>
              <a:t> y </a:t>
            </a:r>
            <a:r>
              <a:rPr lang="en-US" sz="1600" dirty="0" err="1" smtClean="0"/>
              <a:t>las</a:t>
            </a:r>
            <a:r>
              <a:rPr lang="en-US" sz="1600" dirty="0" smtClean="0"/>
              <a:t> </a:t>
            </a:r>
            <a:r>
              <a:rPr lang="en-US" sz="1600" dirty="0" err="1" smtClean="0"/>
              <a:t>alarmas</a:t>
            </a:r>
            <a:r>
              <a:rPr lang="en-US" sz="1600" dirty="0" smtClean="0"/>
              <a:t> </a:t>
            </a:r>
            <a:r>
              <a:rPr lang="en-US" sz="1600" dirty="0" err="1" smtClean="0"/>
              <a:t>visuales</a:t>
            </a:r>
            <a:r>
              <a:rPr lang="en-US" sz="1600" dirty="0" smtClean="0"/>
              <a:t> son </a:t>
            </a:r>
            <a:r>
              <a:rPr lang="en-US" sz="1600" dirty="0" err="1" smtClean="0"/>
              <a:t>activadas</a:t>
            </a:r>
            <a:r>
              <a:rPr lang="en-US" sz="1600" dirty="0" smtClean="0"/>
              <a:t> y un </a:t>
            </a:r>
            <a:r>
              <a:rPr lang="en-US" sz="1600" dirty="0" err="1" smtClean="0"/>
              <a:t>mensaje</a:t>
            </a:r>
            <a:r>
              <a:rPr lang="en-US" sz="1600" dirty="0" smtClean="0"/>
              <a:t> de </a:t>
            </a:r>
            <a:r>
              <a:rPr lang="en-US" sz="1600" dirty="0" err="1" smtClean="0"/>
              <a:t>precaucion</a:t>
            </a:r>
            <a:r>
              <a:rPr lang="en-US" sz="1600" dirty="0" smtClean="0"/>
              <a:t> </a:t>
            </a:r>
            <a:r>
              <a:rPr lang="en-US" sz="1600" dirty="0" err="1" smtClean="0"/>
              <a:t>indica</a:t>
            </a:r>
            <a:r>
              <a:rPr lang="en-US" sz="1600" dirty="0" smtClean="0"/>
              <a:t> </a:t>
            </a:r>
            <a:r>
              <a:rPr lang="en-US" sz="1600" dirty="0" err="1" smtClean="0"/>
              <a:t>que</a:t>
            </a:r>
            <a:r>
              <a:rPr lang="en-US" sz="1600" dirty="0" smtClean="0"/>
              <a:t> la </a:t>
            </a:r>
            <a:r>
              <a:rPr lang="en-US" sz="1600" dirty="0" err="1" smtClean="0"/>
              <a:t>fecha</a:t>
            </a:r>
            <a:r>
              <a:rPr lang="en-US" sz="1600" dirty="0" smtClean="0"/>
              <a:t> </a:t>
            </a:r>
            <a:r>
              <a:rPr lang="en-US" sz="1600" dirty="0" err="1" smtClean="0"/>
              <a:t>limite</a:t>
            </a:r>
            <a:r>
              <a:rPr lang="en-US" sz="1600" dirty="0" smtClean="0"/>
              <a:t> a </a:t>
            </a:r>
            <a:r>
              <a:rPr lang="en-US" sz="1600" dirty="0" err="1" smtClean="0"/>
              <a:t>sido</a:t>
            </a:r>
            <a:r>
              <a:rPr lang="en-US" sz="1600" dirty="0" smtClean="0"/>
              <a:t> </a:t>
            </a:r>
            <a:r>
              <a:rPr lang="en-US" sz="1600" dirty="0" err="1" smtClean="0"/>
              <a:t>superado</a:t>
            </a:r>
            <a:r>
              <a:rPr lang="en-US" sz="1600" dirty="0" smtClean="0"/>
              <a:t> del Bump Test o </a:t>
            </a:r>
            <a:r>
              <a:rPr lang="en-US" sz="1600" dirty="0" err="1" smtClean="0"/>
              <a:t>Calibración</a:t>
            </a:r>
            <a:r>
              <a:rPr lang="en-US" sz="1600" dirty="0" smtClean="0"/>
              <a:t>.</a:t>
            </a:r>
          </a:p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sz="1600" dirty="0" smtClean="0"/>
              <a:t>Las </a:t>
            </a:r>
            <a:r>
              <a:rPr lang="en-US" sz="1600" dirty="0" err="1" smtClean="0"/>
              <a:t>advertencias</a:t>
            </a:r>
            <a:r>
              <a:rPr lang="en-US" sz="1600" dirty="0" smtClean="0"/>
              <a:t> </a:t>
            </a:r>
            <a:r>
              <a:rPr lang="en-US" sz="1600" dirty="0" err="1" smtClean="0"/>
              <a:t>pueden</a:t>
            </a:r>
            <a:r>
              <a:rPr lang="en-US" sz="1600" dirty="0" smtClean="0"/>
              <a:t> </a:t>
            </a:r>
            <a:r>
              <a:rPr lang="en-US" sz="1600" dirty="0" err="1" smtClean="0"/>
              <a:t>confirmarse</a:t>
            </a:r>
            <a:r>
              <a:rPr lang="en-US" sz="1600" dirty="0" smtClean="0"/>
              <a:t> </a:t>
            </a:r>
            <a:r>
              <a:rPr lang="en-US" sz="1600" dirty="0" err="1" smtClean="0"/>
              <a:t>pulsando</a:t>
            </a:r>
            <a:r>
              <a:rPr lang="en-US" sz="1600" dirty="0" smtClean="0"/>
              <a:t> el </a:t>
            </a:r>
            <a:r>
              <a:rPr lang="en-US" sz="1600" dirty="0" err="1" smtClean="0"/>
              <a:t>boton</a:t>
            </a:r>
            <a:r>
              <a:rPr lang="en-US" sz="1600" dirty="0" smtClean="0"/>
              <a:t> NEXT, en </a:t>
            </a:r>
            <a:r>
              <a:rPr lang="en-US" sz="1600" dirty="0" err="1" smtClean="0"/>
              <a:t>cuyo</a:t>
            </a:r>
            <a:r>
              <a:rPr lang="en-US" sz="1600" dirty="0" smtClean="0"/>
              <a:t> </a:t>
            </a:r>
            <a:r>
              <a:rPr lang="en-US" sz="1600" dirty="0" err="1" smtClean="0"/>
              <a:t>caso</a:t>
            </a:r>
            <a:r>
              <a:rPr lang="en-US" sz="1600" dirty="0" smtClean="0"/>
              <a:t> el </a:t>
            </a:r>
            <a:r>
              <a:rPr lang="en-US" sz="1600" dirty="0" err="1" smtClean="0"/>
              <a:t>instrumento</a:t>
            </a:r>
            <a:r>
              <a:rPr lang="en-US" sz="1600" dirty="0" smtClean="0"/>
              <a:t> </a:t>
            </a:r>
            <a:r>
              <a:rPr lang="en-US" sz="1600" dirty="0" err="1" smtClean="0"/>
              <a:t>sigue</a:t>
            </a:r>
            <a:r>
              <a:rPr lang="en-US" sz="1600" dirty="0" smtClean="0"/>
              <a:t> la </a:t>
            </a:r>
            <a:r>
              <a:rPr lang="en-US" sz="1600" dirty="0" err="1" smtClean="0"/>
              <a:t>secuencia</a:t>
            </a:r>
            <a:r>
              <a:rPr lang="en-US" sz="1600" dirty="0" smtClean="0"/>
              <a:t> de </a:t>
            </a:r>
            <a:r>
              <a:rPr lang="en-US" sz="1600" dirty="0" err="1" smtClean="0"/>
              <a:t>arranque</a:t>
            </a:r>
            <a:r>
              <a:rPr lang="en-US" sz="1600" dirty="0" smtClean="0"/>
              <a:t>.</a:t>
            </a:r>
          </a:p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sz="1600" dirty="0" smtClean="0"/>
              <a:t>Las </a:t>
            </a:r>
            <a:r>
              <a:rPr lang="en-US" sz="1600" dirty="0" err="1" smtClean="0"/>
              <a:t>alarmas</a:t>
            </a:r>
            <a:r>
              <a:rPr lang="en-US" sz="1600" dirty="0" smtClean="0"/>
              <a:t> </a:t>
            </a:r>
            <a:r>
              <a:rPr lang="en-US" sz="1600" dirty="0" err="1" smtClean="0"/>
              <a:t>continuaran</a:t>
            </a:r>
            <a:r>
              <a:rPr lang="en-US" sz="1600" dirty="0" smtClean="0"/>
              <a:t> </a:t>
            </a:r>
            <a:r>
              <a:rPr lang="en-US" sz="1600" dirty="0" err="1" smtClean="0"/>
              <a:t>mostrandose</a:t>
            </a:r>
            <a:r>
              <a:rPr lang="en-US" sz="1600" dirty="0" smtClean="0"/>
              <a:t> </a:t>
            </a:r>
            <a:r>
              <a:rPr lang="en-US" sz="1600" dirty="0" err="1" smtClean="0"/>
              <a:t>todo</a:t>
            </a:r>
            <a:r>
              <a:rPr lang="en-US" sz="1600" dirty="0" smtClean="0"/>
              <a:t> el </a:t>
            </a:r>
            <a:r>
              <a:rPr lang="en-US" sz="1600" dirty="0" err="1" smtClean="0"/>
              <a:t>tiempo</a:t>
            </a:r>
            <a:r>
              <a:rPr lang="en-US" sz="1600" dirty="0" smtClean="0"/>
              <a:t> </a:t>
            </a:r>
            <a:r>
              <a:rPr lang="en-US" sz="1600" dirty="0" err="1" smtClean="0"/>
              <a:t>cada</a:t>
            </a:r>
            <a:r>
              <a:rPr lang="en-US" sz="1600" dirty="0" smtClean="0"/>
              <a:t> </a:t>
            </a:r>
            <a:r>
              <a:rPr lang="en-US" sz="1600" dirty="0" err="1" smtClean="0"/>
              <a:t>vez</a:t>
            </a:r>
            <a:r>
              <a:rPr lang="en-US" sz="1600" dirty="0" smtClean="0"/>
              <a:t> </a:t>
            </a:r>
            <a:r>
              <a:rPr lang="en-US" sz="1600" dirty="0" err="1" smtClean="0"/>
              <a:t>que</a:t>
            </a:r>
            <a:r>
              <a:rPr lang="en-US" sz="1600" dirty="0" smtClean="0"/>
              <a:t> el </a:t>
            </a:r>
            <a:r>
              <a:rPr lang="en-US" sz="1600" dirty="0" err="1" smtClean="0"/>
              <a:t>instrumento</a:t>
            </a:r>
            <a:r>
              <a:rPr lang="en-US" sz="1600" dirty="0" smtClean="0"/>
              <a:t> se </a:t>
            </a:r>
            <a:r>
              <a:rPr lang="en-US" sz="1600" dirty="0" err="1" smtClean="0"/>
              <a:t>enciende</a:t>
            </a:r>
            <a:r>
              <a:rPr lang="en-US" sz="1600" dirty="0" smtClean="0"/>
              <a:t> </a:t>
            </a:r>
            <a:r>
              <a:rPr lang="en-US" sz="1600" dirty="0" err="1" smtClean="0"/>
              <a:t>hasta</a:t>
            </a:r>
            <a:r>
              <a:rPr lang="en-US" sz="1600" dirty="0" smtClean="0"/>
              <a:t> </a:t>
            </a:r>
            <a:r>
              <a:rPr lang="en-US" sz="1600" dirty="0" err="1" smtClean="0"/>
              <a:t>que</a:t>
            </a:r>
            <a:r>
              <a:rPr lang="en-US" sz="1600" dirty="0" smtClean="0"/>
              <a:t> sea </a:t>
            </a:r>
            <a:r>
              <a:rPr lang="en-US" sz="1600" dirty="0" err="1" smtClean="0"/>
              <a:t>borrado</a:t>
            </a:r>
            <a:r>
              <a:rPr lang="en-US" sz="1600" dirty="0" smtClean="0"/>
              <a:t>. </a:t>
            </a:r>
          </a:p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sz="1600" dirty="0" smtClean="0"/>
              <a:t>La </a:t>
            </a:r>
            <a:r>
              <a:rPr lang="en-US" sz="1600" dirty="0" err="1" smtClean="0"/>
              <a:t>alarma</a:t>
            </a:r>
            <a:r>
              <a:rPr lang="en-US" sz="1600" dirty="0" smtClean="0"/>
              <a:t> </a:t>
            </a:r>
            <a:r>
              <a:rPr lang="en-US" sz="1600" dirty="0" err="1" smtClean="0"/>
              <a:t>vencida</a:t>
            </a:r>
            <a:r>
              <a:rPr lang="en-US" sz="1600" dirty="0" smtClean="0"/>
              <a:t> del “Bump test” </a:t>
            </a:r>
            <a:r>
              <a:rPr lang="en-US" sz="1600" dirty="0" err="1" smtClean="0"/>
              <a:t>puede</a:t>
            </a:r>
            <a:r>
              <a:rPr lang="en-US" sz="1600" dirty="0" smtClean="0"/>
              <a:t> </a:t>
            </a:r>
            <a:r>
              <a:rPr lang="en-US" sz="1600" dirty="0" err="1" smtClean="0"/>
              <a:t>eliminarse</a:t>
            </a:r>
            <a:r>
              <a:rPr lang="en-US" sz="1600" dirty="0" smtClean="0"/>
              <a:t> solo con el </a:t>
            </a:r>
            <a:r>
              <a:rPr lang="en-US" sz="1600" dirty="0" err="1" smtClean="0"/>
              <a:t>uso</a:t>
            </a:r>
            <a:r>
              <a:rPr lang="en-US" sz="1600" dirty="0" smtClean="0"/>
              <a:t> del Docking Station</a:t>
            </a:r>
          </a:p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sz="1600" dirty="0" smtClean="0"/>
              <a:t>La </a:t>
            </a:r>
            <a:r>
              <a:rPr lang="en-US" sz="1600" dirty="0" err="1" smtClean="0"/>
              <a:t>alarma</a:t>
            </a:r>
            <a:r>
              <a:rPr lang="en-US" sz="1600" dirty="0" smtClean="0"/>
              <a:t> de </a:t>
            </a:r>
            <a:r>
              <a:rPr lang="en-US" sz="1600" dirty="0" err="1" smtClean="0"/>
              <a:t>calibracion</a:t>
            </a:r>
            <a:r>
              <a:rPr lang="en-US" sz="1600" dirty="0" smtClean="0"/>
              <a:t> se </a:t>
            </a:r>
            <a:r>
              <a:rPr lang="en-US" sz="1600" dirty="0" err="1" smtClean="0"/>
              <a:t>puede</a:t>
            </a:r>
            <a:r>
              <a:rPr lang="en-US" sz="1600" dirty="0" smtClean="0"/>
              <a:t> </a:t>
            </a:r>
            <a:r>
              <a:rPr lang="en-US" sz="1600" dirty="0" err="1" smtClean="0"/>
              <a:t>borrar</a:t>
            </a:r>
            <a:r>
              <a:rPr lang="en-US" sz="1600" dirty="0" smtClean="0"/>
              <a:t> </a:t>
            </a:r>
            <a:r>
              <a:rPr lang="en-US" sz="1600" dirty="0" err="1" smtClean="0"/>
              <a:t>ya</a:t>
            </a:r>
            <a:r>
              <a:rPr lang="en-US" sz="1600" dirty="0" smtClean="0"/>
              <a:t> sea </a:t>
            </a:r>
            <a:r>
              <a:rPr lang="en-US" sz="1600" dirty="0" err="1" smtClean="0"/>
              <a:t>mediante</a:t>
            </a:r>
            <a:r>
              <a:rPr lang="en-US" sz="1600" dirty="0" smtClean="0"/>
              <a:t> el </a:t>
            </a:r>
            <a:r>
              <a:rPr lang="en-US" sz="1600" dirty="0" err="1" smtClean="0"/>
              <a:t>uso</a:t>
            </a:r>
            <a:r>
              <a:rPr lang="en-US" sz="1600" dirty="0" smtClean="0"/>
              <a:t> de </a:t>
            </a:r>
            <a:r>
              <a:rPr lang="en-US" sz="1600" dirty="0" err="1" smtClean="0"/>
              <a:t>una</a:t>
            </a:r>
            <a:r>
              <a:rPr lang="en-US" sz="1600" dirty="0" smtClean="0"/>
              <a:t> </a:t>
            </a:r>
            <a:r>
              <a:rPr lang="en-US" sz="1600" dirty="0" err="1" smtClean="0"/>
              <a:t>estacion</a:t>
            </a:r>
            <a:r>
              <a:rPr lang="en-US" sz="1600" dirty="0" smtClean="0"/>
              <a:t> de </a:t>
            </a:r>
            <a:r>
              <a:rPr lang="en-US" sz="1600" dirty="0" err="1" smtClean="0"/>
              <a:t>calibracion</a:t>
            </a:r>
            <a:r>
              <a:rPr lang="en-US" sz="1600" dirty="0" smtClean="0"/>
              <a:t> o la </a:t>
            </a:r>
            <a:r>
              <a:rPr lang="en-US" sz="1600" dirty="0" err="1" smtClean="0"/>
              <a:t>realizacion</a:t>
            </a:r>
            <a:r>
              <a:rPr lang="en-US" sz="1600" dirty="0" smtClean="0"/>
              <a:t> de </a:t>
            </a:r>
            <a:r>
              <a:rPr lang="en-US" sz="1600" dirty="0" err="1" smtClean="0"/>
              <a:t>una</a:t>
            </a:r>
            <a:r>
              <a:rPr lang="en-US" sz="1600" dirty="0" smtClean="0"/>
              <a:t> </a:t>
            </a:r>
            <a:r>
              <a:rPr lang="en-US" sz="1600" dirty="0" err="1" smtClean="0"/>
              <a:t>calibracion</a:t>
            </a:r>
            <a:r>
              <a:rPr lang="en-US" sz="1600" dirty="0" smtClean="0"/>
              <a:t> manual </a:t>
            </a:r>
            <a:r>
              <a:rPr lang="en-US" sz="1600" dirty="0" err="1" smtClean="0"/>
              <a:t>sobre</a:t>
            </a:r>
            <a:r>
              <a:rPr lang="en-US" sz="1600" dirty="0" smtClean="0"/>
              <a:t> el </a:t>
            </a:r>
            <a:r>
              <a:rPr lang="en-US" sz="1600" dirty="0" err="1" smtClean="0"/>
              <a:t>instrumento</a:t>
            </a:r>
            <a:r>
              <a:rPr lang="en-US" sz="1600" dirty="0" smtClean="0"/>
              <a:t>.</a:t>
            </a:r>
          </a:p>
          <a:p>
            <a:pPr>
              <a:spcBef>
                <a:spcPct val="0"/>
              </a:spcBef>
              <a:spcAft>
                <a:spcPts val="2400"/>
              </a:spcAft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19483763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2" descr="G460 w red flipped OL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2666278"/>
            <a:ext cx="2958733" cy="3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1241425" y="0"/>
            <a:ext cx="7470775" cy="812800"/>
          </a:xfrm>
        </p:spPr>
        <p:txBody>
          <a:bodyPr/>
          <a:lstStyle/>
          <a:p>
            <a:r>
              <a:rPr lang="en-US" sz="2000" dirty="0" err="1" smtClean="0"/>
              <a:t>Apagando</a:t>
            </a:r>
            <a:r>
              <a:rPr lang="en-US" sz="2000" dirty="0" smtClean="0"/>
              <a:t> el </a:t>
            </a:r>
            <a:r>
              <a:rPr lang="en-US" sz="2000" dirty="0" err="1" smtClean="0"/>
              <a:t>instrumento</a:t>
            </a:r>
            <a:endParaRPr lang="en-US" sz="2000" dirty="0" smtClean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9" y="1089025"/>
            <a:ext cx="6545749" cy="2924175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1800" dirty="0" err="1" smtClean="0"/>
              <a:t>Presionar</a:t>
            </a:r>
            <a:r>
              <a:rPr lang="en-US" sz="1800" dirty="0" smtClean="0"/>
              <a:t> y </a:t>
            </a:r>
            <a:r>
              <a:rPr lang="en-US" sz="1800" dirty="0" err="1" smtClean="0"/>
              <a:t>mantener</a:t>
            </a:r>
            <a:r>
              <a:rPr lang="en-US" sz="1800" dirty="0" smtClean="0"/>
              <a:t> el </a:t>
            </a:r>
            <a:r>
              <a:rPr lang="en-US" sz="1800" dirty="0" err="1" smtClean="0"/>
              <a:t>botom</a:t>
            </a:r>
            <a:r>
              <a:rPr lang="en-US" sz="1800" dirty="0" smtClean="0"/>
              <a:t> de “ZOOM” </a:t>
            </a:r>
            <a:r>
              <a:rPr lang="en-US" sz="1800" dirty="0" err="1" smtClean="0"/>
              <a:t>por</a:t>
            </a:r>
            <a:r>
              <a:rPr lang="en-US" sz="1800" dirty="0" smtClean="0"/>
              <a:t> 5 </a:t>
            </a:r>
            <a:r>
              <a:rPr lang="en-US" sz="1800" dirty="0" err="1" smtClean="0"/>
              <a:t>segundos</a:t>
            </a:r>
            <a:r>
              <a:rPr lang="en-US" sz="1800" dirty="0" smtClean="0"/>
              <a:t> </a:t>
            </a:r>
            <a:r>
              <a:rPr lang="en-US" sz="1800" dirty="0" err="1" smtClean="0"/>
              <a:t>para</a:t>
            </a:r>
            <a:r>
              <a:rPr lang="en-US" sz="1800" dirty="0" smtClean="0"/>
              <a:t> </a:t>
            </a:r>
            <a:r>
              <a:rPr lang="en-US" sz="1800" dirty="0" err="1" smtClean="0"/>
              <a:t>apagar</a:t>
            </a:r>
            <a:r>
              <a:rPr lang="en-US" sz="1800" dirty="0" smtClean="0"/>
              <a:t> el detector.</a:t>
            </a:r>
          </a:p>
          <a:p>
            <a:pPr>
              <a:lnSpc>
                <a:spcPct val="95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1800" dirty="0" smtClean="0"/>
              <a:t>El display tendra un </a:t>
            </a:r>
            <a:r>
              <a:rPr lang="en-US" sz="1800" dirty="0" err="1" smtClean="0"/>
              <a:t>conteo</a:t>
            </a:r>
            <a:r>
              <a:rPr lang="en-US" sz="1800" dirty="0" smtClean="0"/>
              <a:t> </a:t>
            </a:r>
            <a:r>
              <a:rPr lang="en-US" sz="1800" dirty="0" err="1" smtClean="0"/>
              <a:t>regresivo</a:t>
            </a:r>
            <a:r>
              <a:rPr lang="en-US" sz="1800" dirty="0" smtClean="0"/>
              <a:t>(3…2…1)</a:t>
            </a:r>
          </a:p>
          <a:p>
            <a:pPr>
              <a:lnSpc>
                <a:spcPct val="95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1800" dirty="0" err="1" smtClean="0"/>
              <a:t>Soltar</a:t>
            </a:r>
            <a:r>
              <a:rPr lang="en-US" sz="1800" dirty="0" smtClean="0"/>
              <a:t> el </a:t>
            </a:r>
            <a:r>
              <a:rPr lang="en-US" sz="1800" dirty="0" err="1" smtClean="0"/>
              <a:t>botom</a:t>
            </a:r>
            <a:r>
              <a:rPr lang="en-US" sz="1800" dirty="0" smtClean="0"/>
              <a:t> </a:t>
            </a:r>
            <a:r>
              <a:rPr lang="en-US" sz="1800" dirty="0" err="1" smtClean="0"/>
              <a:t>cuando</a:t>
            </a:r>
            <a:r>
              <a:rPr lang="en-US" sz="1800" dirty="0" smtClean="0"/>
              <a:t> el </a:t>
            </a:r>
            <a:r>
              <a:rPr lang="en-US" sz="1800" dirty="0" err="1" smtClean="0"/>
              <a:t>tono</a:t>
            </a:r>
            <a:r>
              <a:rPr lang="en-US" sz="1800" dirty="0" smtClean="0"/>
              <a:t> </a:t>
            </a:r>
            <a:r>
              <a:rPr lang="en-US" sz="1800" dirty="0" err="1" smtClean="0"/>
              <a:t>constante</a:t>
            </a:r>
            <a:r>
              <a:rPr lang="en-US" sz="1800" dirty="0" smtClean="0"/>
              <a:t>  </a:t>
            </a:r>
            <a:r>
              <a:rPr lang="en-US" sz="1800" dirty="0" err="1" smtClean="0"/>
              <a:t>deje</a:t>
            </a:r>
            <a:r>
              <a:rPr lang="en-US" sz="1800" dirty="0" smtClean="0"/>
              <a:t> de sonar lo </a:t>
            </a:r>
            <a:r>
              <a:rPr lang="en-US" sz="1800" dirty="0" err="1" smtClean="0"/>
              <a:t>cual</a:t>
            </a:r>
            <a:r>
              <a:rPr lang="en-US" sz="1800" dirty="0" smtClean="0"/>
              <a:t> </a:t>
            </a:r>
            <a:r>
              <a:rPr lang="en-US" sz="1800" dirty="0" err="1" smtClean="0"/>
              <a:t>indica</a:t>
            </a:r>
            <a:r>
              <a:rPr lang="en-US" sz="1800" dirty="0" smtClean="0"/>
              <a:t> el </a:t>
            </a:r>
            <a:r>
              <a:rPr lang="en-US" sz="1800" dirty="0" err="1" smtClean="0"/>
              <a:t>apagado</a:t>
            </a:r>
            <a:r>
              <a:rPr lang="en-US" sz="1800" dirty="0" smtClean="0"/>
              <a:t> </a:t>
            </a:r>
            <a:r>
              <a:rPr lang="en-US" sz="1800" dirty="0" err="1" smtClean="0"/>
              <a:t>completo</a:t>
            </a:r>
            <a:r>
              <a:rPr lang="en-US" sz="1800" dirty="0" smtClean="0"/>
              <a:t> del </a:t>
            </a:r>
            <a:r>
              <a:rPr lang="en-US" sz="1800" dirty="0" err="1" smtClean="0"/>
              <a:t>equipo</a:t>
            </a:r>
            <a:r>
              <a:rPr lang="en-US" sz="1800" dirty="0" smtClean="0"/>
              <a:t>.</a:t>
            </a:r>
          </a:p>
        </p:txBody>
      </p:sp>
      <p:sp>
        <p:nvSpPr>
          <p:cNvPr id="29701" name="Line 7"/>
          <p:cNvSpPr>
            <a:spLocks noChangeShapeType="1"/>
          </p:cNvSpPr>
          <p:nvPr/>
        </p:nvSpPr>
        <p:spPr bwMode="auto">
          <a:xfrm>
            <a:off x="4317027" y="4668709"/>
            <a:ext cx="1283676" cy="184639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78855" name="Text Box 8"/>
          <p:cNvSpPr txBox="1">
            <a:spLocks noChangeArrowheads="1"/>
          </p:cNvSpPr>
          <p:nvPr/>
        </p:nvSpPr>
        <p:spPr bwMode="auto">
          <a:xfrm>
            <a:off x="5600827" y="4690814"/>
            <a:ext cx="2790825" cy="338554"/>
          </a:xfrm>
          <a:prstGeom prst="rect">
            <a:avLst/>
          </a:prstGeom>
          <a:solidFill>
            <a:srgbClr val="FFFFFF"/>
          </a:solidFill>
          <a:ln w="22225">
            <a:solidFill>
              <a:schemeClr val="bg1"/>
            </a:solidFill>
          </a:ln>
          <a:effectLst>
            <a:outerShdw dist="101600" dir="2700000" algn="ctr" rotWithShape="0">
              <a:schemeClr val="bg1">
                <a:lumMod val="50000"/>
                <a:lumOff val="50000"/>
              </a:schemeClr>
            </a:outerShdw>
          </a:effectLst>
          <a:ex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en-US" sz="1600" i="1" dirty="0" err="1" smtClean="0">
                <a:solidFill>
                  <a:srgbClr val="000000"/>
                </a:solidFill>
              </a:rPr>
              <a:t>Teclado</a:t>
            </a:r>
            <a:r>
              <a:rPr lang="en-US" sz="1600" i="1" dirty="0" smtClean="0">
                <a:solidFill>
                  <a:srgbClr val="000000"/>
                </a:solidFill>
              </a:rPr>
              <a:t> On </a:t>
            </a:r>
            <a:r>
              <a:rPr lang="en-US" sz="1600" i="1" dirty="0">
                <a:solidFill>
                  <a:srgbClr val="000000"/>
                </a:solidFill>
              </a:rPr>
              <a:t>/ Off (“Zoom</a:t>
            </a:r>
            <a:r>
              <a:rPr lang="en-US" sz="1600" i="1" dirty="0" smtClean="0">
                <a:solidFill>
                  <a:srgbClr val="000000"/>
                </a:solidFill>
              </a:rPr>
              <a:t>”)</a:t>
            </a:r>
            <a:endParaRPr lang="en-US" sz="1600" i="1" dirty="0">
              <a:solidFill>
                <a:srgbClr val="000000"/>
              </a:solidFill>
            </a:endParaRPr>
          </a:p>
        </p:txBody>
      </p:sp>
      <p:sp>
        <p:nvSpPr>
          <p:cNvPr id="29703" name="Line 4"/>
          <p:cNvSpPr>
            <a:spLocks noChangeShapeType="1"/>
          </p:cNvSpPr>
          <p:nvPr/>
        </p:nvSpPr>
        <p:spPr bwMode="auto">
          <a:xfrm flipV="1"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86001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Line 5"/>
          <p:cNvSpPr>
            <a:spLocks noChangeShapeType="1"/>
          </p:cNvSpPr>
          <p:nvPr/>
        </p:nvSpPr>
        <p:spPr bwMode="auto">
          <a:xfrm flipV="1"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pic>
        <p:nvPicPr>
          <p:cNvPr id="30722" name="Picture 12" descr="G460 w red flipped OL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6567">
            <a:off x="250825" y="503238"/>
            <a:ext cx="3535363" cy="59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1241426" y="79128"/>
            <a:ext cx="7199190" cy="812800"/>
          </a:xfrm>
        </p:spPr>
        <p:txBody>
          <a:bodyPr/>
          <a:lstStyle/>
          <a:p>
            <a:r>
              <a:rPr lang="en-US" sz="2000" dirty="0" err="1" smtClean="0"/>
              <a:t>Función</a:t>
            </a:r>
            <a:r>
              <a:rPr lang="en-US" sz="2000" dirty="0" smtClean="0"/>
              <a:t> de </a:t>
            </a:r>
            <a:r>
              <a:rPr lang="en-US" sz="2000" dirty="0" err="1" smtClean="0"/>
              <a:t>las</a:t>
            </a:r>
            <a:r>
              <a:rPr lang="en-US" sz="2000" dirty="0" smtClean="0"/>
              <a:t> </a:t>
            </a:r>
            <a:r>
              <a:rPr lang="en-US" sz="2000" dirty="0" err="1" smtClean="0"/>
              <a:t>teclas</a:t>
            </a:r>
            <a:endParaRPr lang="en-US" sz="2000" dirty="0" smtClean="0"/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6338" y="1136650"/>
            <a:ext cx="4860925" cy="292417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1800" dirty="0" smtClean="0"/>
              <a:t>El </a:t>
            </a:r>
            <a:r>
              <a:rPr lang="en-US" sz="1800" dirty="0" err="1" smtClean="0"/>
              <a:t>nombre</a:t>
            </a:r>
            <a:r>
              <a:rPr lang="en-US" sz="1800" dirty="0" smtClean="0"/>
              <a:t> y </a:t>
            </a:r>
            <a:r>
              <a:rPr lang="en-US" sz="1800" dirty="0" err="1" smtClean="0"/>
              <a:t>función</a:t>
            </a:r>
            <a:r>
              <a:rPr lang="en-US" sz="1800" dirty="0" smtClean="0"/>
              <a:t> de </a:t>
            </a:r>
            <a:r>
              <a:rPr lang="en-US" sz="1800" dirty="0" err="1" smtClean="0"/>
              <a:t>las</a:t>
            </a:r>
            <a:r>
              <a:rPr lang="en-US" sz="1800" dirty="0" smtClean="0"/>
              <a:t> </a:t>
            </a:r>
            <a:r>
              <a:rPr lang="en-US" sz="1800" dirty="0" err="1" smtClean="0"/>
              <a:t>teclas</a:t>
            </a:r>
            <a:r>
              <a:rPr lang="en-US" sz="1800" dirty="0" smtClean="0"/>
              <a:t> de control </a:t>
            </a:r>
            <a:r>
              <a:rPr lang="en-US" sz="1800" dirty="0" err="1" smtClean="0"/>
              <a:t>cambian</a:t>
            </a:r>
            <a:r>
              <a:rPr lang="en-US" sz="1800" dirty="0" smtClean="0"/>
              <a:t> </a:t>
            </a:r>
            <a:r>
              <a:rPr lang="en-US" sz="1800" dirty="0" err="1" smtClean="0"/>
              <a:t>dependiendo</a:t>
            </a:r>
            <a:r>
              <a:rPr lang="en-US" sz="1800" dirty="0" smtClean="0"/>
              <a:t> de lo </a:t>
            </a:r>
            <a:r>
              <a:rPr lang="en-US" sz="1800" dirty="0" err="1" smtClean="0"/>
              <a:t>que</a:t>
            </a:r>
            <a:r>
              <a:rPr lang="en-US" sz="1800" dirty="0" smtClean="0"/>
              <a:t> </a:t>
            </a:r>
            <a:r>
              <a:rPr lang="en-US" sz="1800" dirty="0" err="1" smtClean="0"/>
              <a:t>quieres</a:t>
            </a:r>
            <a:r>
              <a:rPr lang="en-US" sz="1800" dirty="0" smtClean="0"/>
              <a:t> </a:t>
            </a:r>
            <a:r>
              <a:rPr lang="en-US" sz="1800" dirty="0" err="1" smtClean="0"/>
              <a:t>hacer</a:t>
            </a:r>
            <a:r>
              <a:rPr lang="en-US" sz="1800" dirty="0" smtClean="0"/>
              <a:t> y </a:t>
            </a:r>
            <a:r>
              <a:rPr lang="en-US" sz="1800" dirty="0" err="1" smtClean="0"/>
              <a:t>ver</a:t>
            </a:r>
            <a:r>
              <a:rPr lang="en-US" sz="1800" dirty="0" smtClean="0"/>
              <a:t>  en el </a:t>
            </a:r>
            <a:r>
              <a:rPr lang="en-US" sz="1800" dirty="0" err="1" smtClean="0"/>
              <a:t>pantalla</a:t>
            </a:r>
            <a:r>
              <a:rPr lang="en-US" sz="1800" dirty="0" smtClean="0"/>
              <a:t>. </a:t>
            </a:r>
          </a:p>
        </p:txBody>
      </p:sp>
      <p:pic>
        <p:nvPicPr>
          <p:cNvPr id="3072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7163" y="4355869"/>
            <a:ext cx="2295525" cy="109061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7" name="Picture 8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7050" y="3320819"/>
            <a:ext cx="2339975" cy="1136650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8" name="Picture 9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1513" y="2241319"/>
            <a:ext cx="2339975" cy="1223963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83997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Line 5"/>
          <p:cNvSpPr>
            <a:spLocks noChangeShapeType="1"/>
          </p:cNvSpPr>
          <p:nvPr/>
        </p:nvSpPr>
        <p:spPr bwMode="auto">
          <a:xfrm flipV="1"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2097088" y="142875"/>
            <a:ext cx="6165850" cy="812800"/>
          </a:xfrm>
        </p:spPr>
        <p:txBody>
          <a:bodyPr/>
          <a:lstStyle/>
          <a:p>
            <a:r>
              <a:rPr lang="en-US" sz="2000" dirty="0" smtClean="0"/>
              <a:t>LCD features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2575" y="1120775"/>
            <a:ext cx="5265738" cy="2924175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800" dirty="0" err="1" smtClean="0"/>
              <a:t>Presionando</a:t>
            </a:r>
            <a:r>
              <a:rPr lang="en-US" sz="1800" dirty="0" smtClean="0"/>
              <a:t> </a:t>
            </a:r>
            <a:r>
              <a:rPr lang="en-US" sz="1800" dirty="0" err="1" smtClean="0"/>
              <a:t>cualquier</a:t>
            </a:r>
            <a:r>
              <a:rPr lang="en-US" sz="1800" dirty="0" smtClean="0"/>
              <a:t> </a:t>
            </a:r>
            <a:r>
              <a:rPr lang="en-US" sz="1800" dirty="0" err="1" smtClean="0"/>
              <a:t>tecla</a:t>
            </a:r>
            <a:r>
              <a:rPr lang="en-US" sz="1800" dirty="0" smtClean="0"/>
              <a:t> </a:t>
            </a:r>
            <a:r>
              <a:rPr lang="en-US" sz="1800" dirty="0" err="1" smtClean="0"/>
              <a:t>causara</a:t>
            </a:r>
            <a:r>
              <a:rPr lang="en-US" sz="1800" dirty="0" smtClean="0"/>
              <a:t>  en la </a:t>
            </a:r>
            <a:r>
              <a:rPr lang="en-US" sz="1800" dirty="0" err="1" smtClean="0"/>
              <a:t>pantalla</a:t>
            </a:r>
            <a:r>
              <a:rPr lang="en-US" sz="1800" dirty="0" smtClean="0"/>
              <a:t> </a:t>
            </a:r>
            <a:r>
              <a:rPr lang="en-US" sz="1800" dirty="0" err="1" smtClean="0"/>
              <a:t>una</a:t>
            </a:r>
            <a:r>
              <a:rPr lang="en-US" sz="1800" dirty="0" smtClean="0"/>
              <a:t> </a:t>
            </a:r>
            <a:r>
              <a:rPr lang="en-US" sz="1800" dirty="0" err="1" smtClean="0"/>
              <a:t>retroiluminación</a:t>
            </a:r>
            <a:r>
              <a:rPr lang="en-US" sz="1800" dirty="0" smtClean="0"/>
              <a:t> </a:t>
            </a:r>
            <a:r>
              <a:rPr lang="en-US" sz="1800" dirty="0" err="1" smtClean="0"/>
              <a:t>que</a:t>
            </a:r>
            <a:r>
              <a:rPr lang="en-US" sz="1800" dirty="0" smtClean="0"/>
              <a:t> se </a:t>
            </a:r>
            <a:r>
              <a:rPr lang="en-US" sz="1800" dirty="0" err="1" smtClean="0"/>
              <a:t>activara</a:t>
            </a:r>
            <a:r>
              <a:rPr lang="en-US" sz="1800" dirty="0" smtClean="0"/>
              <a:t>.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800" dirty="0" err="1" smtClean="0"/>
              <a:t>Presionar</a:t>
            </a:r>
            <a:r>
              <a:rPr lang="en-US" sz="1800" dirty="0" smtClean="0"/>
              <a:t> el </a:t>
            </a:r>
            <a:r>
              <a:rPr lang="en-US" sz="1800" dirty="0" err="1" smtClean="0"/>
              <a:t>teclado</a:t>
            </a:r>
            <a:r>
              <a:rPr lang="en-US" sz="1800" dirty="0" smtClean="0"/>
              <a:t> de “Zoom” </a:t>
            </a:r>
            <a:r>
              <a:rPr lang="en-US" sz="1800" dirty="0" err="1" smtClean="0"/>
              <a:t>una</a:t>
            </a:r>
            <a:r>
              <a:rPr lang="en-US" sz="1800" dirty="0" smtClean="0"/>
              <a:t> </a:t>
            </a:r>
            <a:r>
              <a:rPr lang="en-US" sz="1800" dirty="0" err="1" smtClean="0"/>
              <a:t>vez</a:t>
            </a:r>
            <a:r>
              <a:rPr lang="en-US" sz="1800" dirty="0" smtClean="0"/>
              <a:t> </a:t>
            </a:r>
            <a:r>
              <a:rPr lang="en-US" sz="1800" dirty="0" err="1" smtClean="0"/>
              <a:t>para</a:t>
            </a:r>
            <a:r>
              <a:rPr lang="en-US" sz="1800" dirty="0" smtClean="0"/>
              <a:t> </a:t>
            </a:r>
            <a:r>
              <a:rPr lang="en-US" sz="1800" dirty="0" err="1" smtClean="0"/>
              <a:t>agrandar</a:t>
            </a:r>
            <a:r>
              <a:rPr lang="en-US" sz="1800" dirty="0" smtClean="0"/>
              <a:t> </a:t>
            </a:r>
            <a:r>
              <a:rPr lang="en-US" sz="1800" dirty="0" err="1" smtClean="0"/>
              <a:t>las</a:t>
            </a:r>
            <a:r>
              <a:rPr lang="en-US" sz="1800" dirty="0" smtClean="0"/>
              <a:t> </a:t>
            </a:r>
            <a:r>
              <a:rPr lang="en-US" sz="1800" dirty="0" err="1" smtClean="0"/>
              <a:t>lecturas</a:t>
            </a:r>
            <a:r>
              <a:rPr lang="en-US" sz="1800" dirty="0" smtClean="0"/>
              <a:t>, </a:t>
            </a:r>
            <a:r>
              <a:rPr lang="en-US" sz="1800" dirty="0" err="1" smtClean="0"/>
              <a:t>presionar</a:t>
            </a:r>
            <a:r>
              <a:rPr lang="en-US" sz="1800" dirty="0" smtClean="0"/>
              <a:t> Zoom </a:t>
            </a:r>
            <a:r>
              <a:rPr lang="en-US" sz="1800" dirty="0" err="1" smtClean="0"/>
              <a:t>otra</a:t>
            </a:r>
            <a:r>
              <a:rPr lang="en-US" sz="1800" dirty="0" smtClean="0"/>
              <a:t> </a:t>
            </a:r>
            <a:r>
              <a:rPr lang="en-US" sz="1800" dirty="0" err="1" smtClean="0"/>
              <a:t>vez</a:t>
            </a:r>
            <a:r>
              <a:rPr lang="en-US" sz="1800" dirty="0" smtClean="0"/>
              <a:t> </a:t>
            </a:r>
            <a:r>
              <a:rPr lang="en-US" sz="1800" dirty="0" err="1" smtClean="0"/>
              <a:t>para</a:t>
            </a:r>
            <a:r>
              <a:rPr lang="en-US" sz="1800" dirty="0" smtClean="0"/>
              <a:t> </a:t>
            </a:r>
            <a:r>
              <a:rPr lang="en-US" sz="1800" dirty="0" err="1" smtClean="0"/>
              <a:t>ver</a:t>
            </a:r>
            <a:r>
              <a:rPr lang="en-US" sz="1800" dirty="0" smtClean="0"/>
              <a:t> el </a:t>
            </a:r>
            <a:r>
              <a:rPr lang="en-US" sz="1800" dirty="0" err="1" smtClean="0"/>
              <a:t>siguiente</a:t>
            </a:r>
            <a:r>
              <a:rPr lang="en-US" sz="1800" dirty="0" smtClean="0"/>
              <a:t> gas.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800" dirty="0" err="1" smtClean="0"/>
              <a:t>Presionando</a:t>
            </a:r>
            <a:r>
              <a:rPr lang="en-US" sz="1800" dirty="0" smtClean="0"/>
              <a:t> el </a:t>
            </a:r>
            <a:r>
              <a:rPr lang="en-US" sz="1800" dirty="0" err="1" smtClean="0"/>
              <a:t>teclado</a:t>
            </a:r>
            <a:r>
              <a:rPr lang="en-US" sz="1800" dirty="0" smtClean="0"/>
              <a:t> de “Peak” y “Zoom” al </a:t>
            </a:r>
            <a:r>
              <a:rPr lang="en-US" sz="1800" dirty="0" err="1" smtClean="0"/>
              <a:t>mismo</a:t>
            </a:r>
            <a:r>
              <a:rPr lang="en-US" sz="1800" dirty="0" smtClean="0"/>
              <a:t> </a:t>
            </a:r>
            <a:r>
              <a:rPr lang="en-US" sz="1800" dirty="0" err="1" smtClean="0"/>
              <a:t>tiempo</a:t>
            </a:r>
            <a:r>
              <a:rPr lang="en-US" sz="1800" dirty="0" smtClean="0"/>
              <a:t> la </a:t>
            </a:r>
            <a:r>
              <a:rPr lang="en-US" sz="1800" dirty="0" err="1" smtClean="0"/>
              <a:t>pantalla</a:t>
            </a:r>
            <a:r>
              <a:rPr lang="en-US" sz="1800" dirty="0" smtClean="0"/>
              <a:t> </a:t>
            </a:r>
            <a:r>
              <a:rPr lang="en-US" sz="1800" dirty="0" err="1" smtClean="0"/>
              <a:t>girara</a:t>
            </a:r>
            <a:r>
              <a:rPr lang="en-US" sz="1800" dirty="0" smtClean="0"/>
              <a:t>. </a:t>
            </a:r>
          </a:p>
        </p:txBody>
      </p:sp>
      <p:pic>
        <p:nvPicPr>
          <p:cNvPr id="31749" name="Picture 4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6363" y="3984607"/>
            <a:ext cx="2677477" cy="2346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0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38" y="1436383"/>
            <a:ext cx="2346447" cy="111155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1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38" y="2989385"/>
            <a:ext cx="2343725" cy="111430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72476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2097088" y="142875"/>
            <a:ext cx="6165850" cy="812800"/>
          </a:xfrm>
        </p:spPr>
        <p:txBody>
          <a:bodyPr/>
          <a:lstStyle/>
          <a:p>
            <a:r>
              <a:rPr lang="en-US" sz="2000" dirty="0" smtClean="0"/>
              <a:t>LCD features</a:t>
            </a:r>
          </a:p>
        </p:txBody>
      </p:sp>
      <p:sp>
        <p:nvSpPr>
          <p:cNvPr id="3277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6863" y="1179513"/>
            <a:ext cx="5265737" cy="2924175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60000"/>
              </a:spcAft>
            </a:pPr>
            <a:r>
              <a:rPr lang="en-US" dirty="0" err="1" smtClean="0"/>
              <a:t>Presionando</a:t>
            </a:r>
            <a:r>
              <a:rPr lang="en-US" dirty="0" smtClean="0"/>
              <a:t> el </a:t>
            </a:r>
            <a:r>
              <a:rPr lang="en-US" dirty="0" err="1" smtClean="0"/>
              <a:t>teclado</a:t>
            </a:r>
            <a:r>
              <a:rPr lang="en-US" dirty="0" smtClean="0"/>
              <a:t> de “Reset” y “Zoom” al </a:t>
            </a:r>
            <a:r>
              <a:rPr lang="en-US" dirty="0" err="1" smtClean="0"/>
              <a:t>mismo</a:t>
            </a:r>
            <a:r>
              <a:rPr lang="en-US" dirty="0" smtClean="0"/>
              <a:t> </a:t>
            </a:r>
            <a:r>
              <a:rPr lang="en-US" dirty="0" err="1" smtClean="0"/>
              <a:t>tiempo</a:t>
            </a:r>
            <a:r>
              <a:rPr lang="en-US" dirty="0" smtClean="0"/>
              <a:t> pone el </a:t>
            </a:r>
            <a:r>
              <a:rPr lang="en-US" dirty="0" err="1" smtClean="0"/>
              <a:t>instrumento</a:t>
            </a:r>
            <a:r>
              <a:rPr lang="en-US" dirty="0" smtClean="0"/>
              <a:t> </a:t>
            </a:r>
            <a:r>
              <a:rPr lang="en-US" dirty="0" err="1" smtClean="0"/>
              <a:t>directamente</a:t>
            </a:r>
            <a:r>
              <a:rPr lang="en-US" dirty="0" smtClean="0"/>
              <a:t> en </a:t>
            </a:r>
            <a:r>
              <a:rPr lang="en-US" dirty="0" err="1" smtClean="0"/>
              <a:t>modo</a:t>
            </a:r>
            <a:r>
              <a:rPr lang="en-US" dirty="0" smtClean="0"/>
              <a:t> de “</a:t>
            </a:r>
            <a:r>
              <a:rPr lang="en-US" dirty="0" err="1" smtClean="0"/>
              <a:t>Autocalibracion</a:t>
            </a:r>
            <a:r>
              <a:rPr lang="en-US" dirty="0" smtClean="0"/>
              <a:t>” </a:t>
            </a:r>
          </a:p>
        </p:txBody>
      </p:sp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6363" y="3648691"/>
            <a:ext cx="3060700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2475" y="1441320"/>
            <a:ext cx="2441087" cy="116059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8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0239" y="2895940"/>
            <a:ext cx="2686416" cy="137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5" name="Picture 9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75" y="2493963"/>
            <a:ext cx="3914775" cy="979487"/>
          </a:xfrm>
          <a:prstGeom prst="rect">
            <a:avLst/>
          </a:prstGeom>
          <a:solidFill>
            <a:srgbClr val="FFFFFF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101600" dir="2700000" algn="ctr" rotWithShape="0">
              <a:schemeClr val="bg2"/>
            </a:outerShdw>
          </a:effectLst>
        </p:spPr>
      </p:pic>
      <p:sp>
        <p:nvSpPr>
          <p:cNvPr id="32776" name="Line 4"/>
          <p:cNvSpPr>
            <a:spLocks noChangeShapeType="1"/>
          </p:cNvSpPr>
          <p:nvPr/>
        </p:nvSpPr>
        <p:spPr bwMode="auto">
          <a:xfrm flipV="1"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4380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Pack de </a:t>
            </a:r>
            <a:r>
              <a:rPr lang="en-US" sz="2000" dirty="0" err="1" smtClean="0"/>
              <a:t>Batería</a:t>
            </a:r>
            <a:r>
              <a:rPr lang="en-US" sz="2000" dirty="0" smtClean="0"/>
              <a:t> </a:t>
            </a:r>
            <a:r>
              <a:rPr lang="en-US" sz="2000" dirty="0" err="1" smtClean="0"/>
              <a:t>Recargable</a:t>
            </a:r>
            <a:endParaRPr lang="en-US" sz="2000" dirty="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64213" y="1487488"/>
            <a:ext cx="2565400" cy="1546225"/>
          </a:xfrm>
        </p:spPr>
        <p:txBody>
          <a:bodyPr/>
          <a:lstStyle/>
          <a:p>
            <a:r>
              <a:rPr lang="en-US" sz="1800" dirty="0" err="1" smtClean="0"/>
              <a:t>Opcional</a:t>
            </a:r>
            <a:r>
              <a:rPr lang="en-US" sz="1800" dirty="0" smtClean="0"/>
              <a:t>, </a:t>
            </a:r>
            <a:r>
              <a:rPr lang="en-US" sz="1800" dirty="0" err="1" smtClean="0"/>
              <a:t>disponible</a:t>
            </a:r>
            <a:r>
              <a:rPr lang="en-US" sz="1800" dirty="0" smtClean="0"/>
              <a:t> con LED </a:t>
            </a:r>
            <a:r>
              <a:rPr lang="en-US" sz="1800" dirty="0" err="1" smtClean="0"/>
              <a:t>linterna</a:t>
            </a:r>
            <a:endParaRPr lang="en-US" sz="1800" dirty="0" smtClean="0"/>
          </a:p>
          <a:p>
            <a:endParaRPr lang="en-US" sz="1800" dirty="0" smtClean="0"/>
          </a:p>
        </p:txBody>
      </p:sp>
      <p:pic>
        <p:nvPicPr>
          <p:cNvPr id="33796" name="Picture 4" descr="G460_Lampe_6x1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331913"/>
            <a:ext cx="4713288" cy="381158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pic>
        <p:nvPicPr>
          <p:cNvPr id="33798" name="Picture 6" descr="BAT_unten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1858" y="4252913"/>
            <a:ext cx="28384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7358063" y="4818063"/>
            <a:ext cx="13239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i="1">
                <a:solidFill>
                  <a:srgbClr val="000000"/>
                </a:solidFill>
              </a:rPr>
              <a:t>LED location</a:t>
            </a:r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>
            <a:off x="6537325" y="4872038"/>
            <a:ext cx="803275" cy="1238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9397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err="1" smtClean="0"/>
              <a:t>Encendido</a:t>
            </a:r>
            <a:r>
              <a:rPr lang="en-US" sz="2000" dirty="0" smtClean="0"/>
              <a:t> de la </a:t>
            </a:r>
            <a:r>
              <a:rPr lang="en-US" sz="2000" dirty="0" err="1" smtClean="0"/>
              <a:t>linterna</a:t>
            </a:r>
            <a:r>
              <a:rPr lang="en-US" sz="2000" dirty="0" smtClean="0"/>
              <a:t> de </a:t>
            </a:r>
            <a:r>
              <a:rPr lang="en-US" sz="2000" dirty="0" err="1" smtClean="0"/>
              <a:t>Batería</a:t>
            </a:r>
            <a:endParaRPr lang="en-US" sz="2000" dirty="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1368425"/>
            <a:ext cx="4651375" cy="45085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800" dirty="0" smtClean="0"/>
              <a:t>Para </a:t>
            </a:r>
            <a:r>
              <a:rPr lang="en-US" sz="1800" dirty="0" err="1" smtClean="0"/>
              <a:t>una</a:t>
            </a:r>
            <a:r>
              <a:rPr lang="en-US" sz="1800" dirty="0" smtClean="0"/>
              <a:t> </a:t>
            </a:r>
            <a:r>
              <a:rPr lang="en-US" sz="1800" dirty="0" err="1" smtClean="0"/>
              <a:t>operación</a:t>
            </a:r>
            <a:r>
              <a:rPr lang="en-US" sz="1800" dirty="0" smtClean="0"/>
              <a:t> normal: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1800" dirty="0" err="1" smtClean="0"/>
              <a:t>Presionar</a:t>
            </a:r>
            <a:r>
              <a:rPr lang="en-US" sz="1800" dirty="0" smtClean="0"/>
              <a:t> y </a:t>
            </a:r>
            <a:r>
              <a:rPr lang="en-US" sz="1800" dirty="0" err="1" smtClean="0"/>
              <a:t>mantener</a:t>
            </a:r>
            <a:r>
              <a:rPr lang="en-US" sz="1800" dirty="0" smtClean="0"/>
              <a:t> </a:t>
            </a:r>
            <a:r>
              <a:rPr lang="en-US" sz="1800" dirty="0" err="1" smtClean="0"/>
              <a:t>presionado</a:t>
            </a:r>
            <a:r>
              <a:rPr lang="en-US" sz="1800" dirty="0" smtClean="0"/>
              <a:t> el </a:t>
            </a:r>
            <a:r>
              <a:rPr lang="en-US" sz="1800" dirty="0" err="1" smtClean="0"/>
              <a:t>teclado</a:t>
            </a:r>
            <a:r>
              <a:rPr lang="en-US" sz="1800" dirty="0" smtClean="0"/>
              <a:t> de "Peak"  </a:t>
            </a:r>
            <a:r>
              <a:rPr lang="en-US" sz="1800" dirty="0" err="1" smtClean="0"/>
              <a:t>hasta</a:t>
            </a:r>
            <a:r>
              <a:rPr lang="en-US" sz="1800" dirty="0" smtClean="0"/>
              <a:t> </a:t>
            </a:r>
            <a:r>
              <a:rPr lang="en-US" sz="1800" dirty="0" err="1" smtClean="0"/>
              <a:t>que</a:t>
            </a:r>
            <a:r>
              <a:rPr lang="en-US" sz="1800" dirty="0" smtClean="0"/>
              <a:t> se </a:t>
            </a:r>
            <a:r>
              <a:rPr lang="en-US" sz="1800" dirty="0" err="1" smtClean="0"/>
              <a:t>muestre</a:t>
            </a:r>
            <a:r>
              <a:rPr lang="en-US" sz="1800" dirty="0" smtClean="0"/>
              <a:t> el </a:t>
            </a:r>
            <a:r>
              <a:rPr lang="en-US" sz="1800" dirty="0" err="1" smtClean="0"/>
              <a:t>icono</a:t>
            </a:r>
            <a:r>
              <a:rPr lang="en-US" sz="1800" dirty="0" smtClean="0"/>
              <a:t> de "Lamp" en la </a:t>
            </a:r>
            <a:r>
              <a:rPr lang="en-US" sz="1800" dirty="0" err="1" smtClean="0"/>
              <a:t>pantalla</a:t>
            </a:r>
            <a:r>
              <a:rPr lang="en-US" sz="1800" dirty="0" smtClean="0"/>
              <a:t>.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1800" dirty="0" smtClean="0"/>
              <a:t>El led </a:t>
            </a:r>
            <a:r>
              <a:rPr lang="en-US" sz="1800" dirty="0" err="1" smtClean="0"/>
              <a:t>permanecera</a:t>
            </a:r>
            <a:r>
              <a:rPr lang="en-US" sz="1800" dirty="0" smtClean="0"/>
              <a:t> </a:t>
            </a:r>
            <a:r>
              <a:rPr lang="en-US" sz="1800" dirty="0" err="1" smtClean="0"/>
              <a:t>encendido</a:t>
            </a:r>
            <a:r>
              <a:rPr lang="en-US" sz="1800" dirty="0" smtClean="0"/>
              <a:t> </a:t>
            </a:r>
            <a:r>
              <a:rPr lang="en-US" sz="1800" dirty="0" err="1" smtClean="0"/>
              <a:t>durante</a:t>
            </a:r>
            <a:r>
              <a:rPr lang="en-US" sz="1800" dirty="0" smtClean="0"/>
              <a:t> 60 </a:t>
            </a:r>
            <a:r>
              <a:rPr lang="en-US" sz="1800" dirty="0" err="1" smtClean="0"/>
              <a:t>segundos</a:t>
            </a:r>
            <a:r>
              <a:rPr lang="en-US" sz="1800" dirty="0" smtClean="0"/>
              <a:t> y </a:t>
            </a:r>
            <a:r>
              <a:rPr lang="en-US" sz="1800" dirty="0" err="1" smtClean="0"/>
              <a:t>luego</a:t>
            </a:r>
            <a:r>
              <a:rPr lang="en-US" sz="1800" dirty="0" smtClean="0"/>
              <a:t> se </a:t>
            </a:r>
            <a:r>
              <a:rPr lang="en-US" sz="1800" dirty="0" err="1" smtClean="0"/>
              <a:t>apagara</a:t>
            </a:r>
            <a:r>
              <a:rPr lang="en-US" sz="1800" dirty="0" smtClean="0"/>
              <a:t>.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1800" dirty="0" err="1" smtClean="0"/>
              <a:t>Presionar</a:t>
            </a:r>
            <a:r>
              <a:rPr lang="en-US" sz="1800" dirty="0" smtClean="0"/>
              <a:t> "Lamp" </a:t>
            </a:r>
            <a:r>
              <a:rPr lang="en-US" sz="1800" dirty="0" err="1" smtClean="0"/>
              <a:t>para</a:t>
            </a:r>
            <a:r>
              <a:rPr lang="en-US" sz="1800" dirty="0" smtClean="0"/>
              <a:t> </a:t>
            </a:r>
            <a:r>
              <a:rPr lang="en-US" sz="1800" dirty="0" err="1" smtClean="0"/>
              <a:t>desactivar</a:t>
            </a:r>
            <a:endParaRPr lang="en-US" sz="1800" dirty="0" smtClean="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2138" y="2866304"/>
            <a:ext cx="2425577" cy="1150071"/>
          </a:xfrm>
          <a:prstGeom prst="rect">
            <a:avLst/>
          </a:prstGeom>
          <a:noFill/>
          <a:ln w="1905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7538" y="1400868"/>
            <a:ext cx="2382593" cy="1132781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1188" y="4325815"/>
            <a:ext cx="2442356" cy="1161196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34824" name="Oval 8"/>
          <p:cNvSpPr>
            <a:spLocks noChangeArrowheads="1"/>
          </p:cNvSpPr>
          <p:nvPr/>
        </p:nvSpPr>
        <p:spPr bwMode="auto">
          <a:xfrm>
            <a:off x="5386388" y="2722563"/>
            <a:ext cx="771525" cy="700087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6417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132138" y="7938"/>
            <a:ext cx="5500687" cy="812800"/>
          </a:xfrm>
        </p:spPr>
        <p:txBody>
          <a:bodyPr/>
          <a:lstStyle/>
          <a:p>
            <a:r>
              <a:rPr lang="en-US" sz="2000" dirty="0" smtClean="0"/>
              <a:t>Instrument readings and alarms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8338" y="1112838"/>
            <a:ext cx="4848225" cy="45085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1800" dirty="0" smtClean="0"/>
              <a:t>LEL:  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800" dirty="0" err="1" smtClean="0"/>
              <a:t>Incremento</a:t>
            </a:r>
            <a:r>
              <a:rPr lang="en-US" sz="1800" dirty="0" smtClean="0"/>
              <a:t> de </a:t>
            </a:r>
            <a:r>
              <a:rPr lang="en-US" sz="1800" dirty="0" err="1" smtClean="0"/>
              <a:t>lecturas</a:t>
            </a:r>
            <a:r>
              <a:rPr lang="en-US" sz="1800" dirty="0" smtClean="0"/>
              <a:t> en 0.5% LEL.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1800" dirty="0" smtClean="0"/>
              <a:t>H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S: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800" dirty="0" smtClean="0"/>
              <a:t>Sensor </a:t>
            </a:r>
            <a:r>
              <a:rPr lang="en-US" sz="1800" dirty="0" err="1" smtClean="0"/>
              <a:t>standar</a:t>
            </a:r>
            <a:r>
              <a:rPr lang="en-US" sz="1800" dirty="0" smtClean="0"/>
              <a:t> de H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S : </a:t>
            </a:r>
          </a:p>
          <a:p>
            <a:pPr lvl="2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800" dirty="0" err="1" smtClean="0"/>
              <a:t>Incremento</a:t>
            </a:r>
            <a:r>
              <a:rPr lang="en-US" sz="1800" dirty="0" smtClean="0"/>
              <a:t> de </a:t>
            </a:r>
            <a:r>
              <a:rPr lang="en-US" sz="1800" dirty="0" err="1" smtClean="0"/>
              <a:t>lecturas</a:t>
            </a:r>
            <a:r>
              <a:rPr lang="en-US" sz="1800" dirty="0" smtClean="0"/>
              <a:t> en 0.1 </a:t>
            </a:r>
            <a:r>
              <a:rPr lang="en-US" sz="1800" dirty="0" err="1" smtClean="0"/>
              <a:t>ppm</a:t>
            </a:r>
            <a:r>
              <a:rPr lang="en-US" sz="1800" dirty="0" smtClean="0"/>
              <a:t>.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800" dirty="0" smtClean="0"/>
              <a:t>Sensor de COSH :  </a:t>
            </a:r>
          </a:p>
          <a:p>
            <a:pPr lvl="2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800" dirty="0" smtClean="0"/>
              <a:t>H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S </a:t>
            </a:r>
            <a:r>
              <a:rPr lang="en-US" sz="1800" dirty="0" err="1" smtClean="0"/>
              <a:t>tiene</a:t>
            </a:r>
            <a:r>
              <a:rPr lang="en-US" sz="1800" dirty="0" smtClean="0"/>
              <a:t> </a:t>
            </a:r>
            <a:r>
              <a:rPr lang="en-US" sz="1800" dirty="0" err="1" smtClean="0"/>
              <a:t>incrementos</a:t>
            </a:r>
            <a:r>
              <a:rPr lang="en-US" sz="1800" dirty="0" smtClean="0"/>
              <a:t> de </a:t>
            </a:r>
            <a:r>
              <a:rPr lang="en-US" sz="1800" dirty="0" err="1" smtClean="0"/>
              <a:t>lecturas</a:t>
            </a:r>
            <a:r>
              <a:rPr lang="en-US" sz="1800" dirty="0" smtClean="0"/>
              <a:t> en 0.2 </a:t>
            </a:r>
            <a:r>
              <a:rPr lang="en-US" sz="1800" dirty="0" err="1" smtClean="0"/>
              <a:t>ppm</a:t>
            </a:r>
            <a:r>
              <a:rPr lang="en-US" sz="1800" dirty="0" smtClean="0"/>
              <a:t>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1800" dirty="0" smtClean="0"/>
              <a:t>CO: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800" dirty="0" err="1" smtClean="0"/>
              <a:t>Incremento</a:t>
            </a:r>
            <a:r>
              <a:rPr lang="en-US" sz="1800" dirty="0" smtClean="0"/>
              <a:t> de </a:t>
            </a:r>
            <a:r>
              <a:rPr lang="en-US" sz="1800" dirty="0" err="1" smtClean="0"/>
              <a:t>lecturas</a:t>
            </a:r>
            <a:r>
              <a:rPr lang="en-US" sz="1800" dirty="0" smtClean="0"/>
              <a:t> en 1.0 </a:t>
            </a:r>
            <a:r>
              <a:rPr lang="en-US" sz="1800" dirty="0" err="1" smtClean="0"/>
              <a:t>ppm</a:t>
            </a:r>
            <a:endParaRPr lang="en-US" sz="1800" dirty="0" smtClean="0"/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sz="1800" dirty="0" smtClean="0"/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1800" dirty="0" smtClean="0"/>
              <a:t>O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: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800" dirty="0" err="1" smtClean="0"/>
              <a:t>Incremento</a:t>
            </a:r>
            <a:r>
              <a:rPr lang="en-US" sz="1800" dirty="0" smtClean="0"/>
              <a:t> de </a:t>
            </a:r>
            <a:r>
              <a:rPr lang="en-US" sz="1800" dirty="0" err="1" smtClean="0"/>
              <a:t>lecturas</a:t>
            </a:r>
            <a:r>
              <a:rPr lang="en-US" sz="1800" dirty="0" smtClean="0"/>
              <a:t> en 0.1%.</a:t>
            </a:r>
          </a:p>
          <a:p>
            <a:pPr lvl="2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endParaRPr lang="en-US" sz="1800" dirty="0" smtClean="0"/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pic>
        <p:nvPicPr>
          <p:cNvPr id="35845" name="Picture 7" descr="G460 w red flipped OL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78670">
            <a:off x="5292725" y="593725"/>
            <a:ext cx="3362325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655444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G450 / G460 alarms</a:t>
            </a:r>
          </a:p>
        </p:txBody>
      </p:sp>
      <p:pic>
        <p:nvPicPr>
          <p:cNvPr id="36867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80392" y="1281088"/>
            <a:ext cx="6286500" cy="4486666"/>
          </a:xfrm>
          <a:prstGeom prst="rect">
            <a:avLst/>
          </a:prstGeom>
          <a:solidFill>
            <a:srgbClr val="FFFFFF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101600" dir="2700000" algn="ctr" rotWithShape="0">
              <a:schemeClr val="bg2"/>
            </a:outerShdw>
          </a:effectLst>
          <a:extLst/>
        </p:spPr>
      </p:pic>
      <p:sp>
        <p:nvSpPr>
          <p:cNvPr id="36868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56772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6969125" cy="739775"/>
          </a:xfrm>
        </p:spPr>
        <p:txBody>
          <a:bodyPr/>
          <a:lstStyle/>
          <a:p>
            <a:r>
              <a:rPr lang="en-US" sz="2400" dirty="0" err="1" smtClean="0"/>
              <a:t>Causas</a:t>
            </a:r>
            <a:r>
              <a:rPr lang="en-US" sz="2400" dirty="0" smtClean="0"/>
              <a:t> de la </a:t>
            </a:r>
            <a:r>
              <a:rPr lang="en-US" sz="2400" dirty="0" err="1" smtClean="0"/>
              <a:t>Deficiencia</a:t>
            </a:r>
            <a:r>
              <a:rPr lang="en-US" sz="2400" dirty="0" smtClean="0"/>
              <a:t> de </a:t>
            </a:r>
            <a:r>
              <a:rPr lang="en-US" sz="2400" dirty="0" err="1" smtClean="0"/>
              <a:t>Oxigeno</a:t>
            </a:r>
            <a:endParaRPr lang="en-US" sz="2400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6258" y="1228271"/>
            <a:ext cx="4524499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Combustion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err="1" smtClean="0"/>
              <a:t>Equipos</a:t>
            </a:r>
            <a:r>
              <a:rPr lang="en-US" dirty="0" smtClean="0"/>
              <a:t> de </a:t>
            </a:r>
            <a:r>
              <a:rPr lang="en-US" dirty="0" err="1" smtClean="0"/>
              <a:t>soldadura</a:t>
            </a:r>
            <a:r>
              <a:rPr lang="en-US" dirty="0" smtClean="0"/>
              <a:t> y </a:t>
            </a:r>
            <a:r>
              <a:rPr lang="en-US" dirty="0" err="1" smtClean="0"/>
              <a:t>corte</a:t>
            </a:r>
            <a:r>
              <a:rPr lang="en-US" dirty="0" smtClean="0"/>
              <a:t> 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err="1" smtClean="0"/>
              <a:t>Motores</a:t>
            </a:r>
            <a:r>
              <a:rPr lang="en-US" dirty="0" smtClean="0"/>
              <a:t> con combustion </a:t>
            </a:r>
            <a:r>
              <a:rPr lang="en-US" dirty="0" err="1" smtClean="0"/>
              <a:t>interna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err="1" smtClean="0"/>
              <a:t>Descomposición</a:t>
            </a:r>
            <a:r>
              <a:rPr lang="en-US" dirty="0" smtClean="0"/>
              <a:t> de </a:t>
            </a:r>
            <a:r>
              <a:rPr lang="en-US" dirty="0" err="1" smtClean="0"/>
              <a:t>materia</a:t>
            </a:r>
            <a:r>
              <a:rPr lang="en-US" dirty="0" smtClean="0"/>
              <a:t> </a:t>
            </a:r>
            <a:r>
              <a:rPr lang="en-US" dirty="0" err="1" smtClean="0"/>
              <a:t>orgánica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err="1" smtClean="0"/>
              <a:t>Alimentos</a:t>
            </a:r>
            <a:r>
              <a:rPr lang="en-US" dirty="0" smtClean="0"/>
              <a:t> </a:t>
            </a:r>
            <a:r>
              <a:rPr lang="en-US" dirty="0" err="1" smtClean="0"/>
              <a:t>putrefactos</a:t>
            </a:r>
            <a:r>
              <a:rPr lang="en-US" dirty="0" smtClean="0"/>
              <a:t>, flora y </a:t>
            </a:r>
            <a:r>
              <a:rPr lang="en-US" dirty="0" err="1" smtClean="0"/>
              <a:t>fermantación</a:t>
            </a:r>
            <a:r>
              <a:rPr lang="en-US" dirty="0" smtClean="0"/>
              <a:t> 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err="1" smtClean="0"/>
              <a:t>Oxidacion</a:t>
            </a:r>
            <a:r>
              <a:rPr lang="en-US" dirty="0" smtClean="0"/>
              <a:t>  de </a:t>
            </a:r>
            <a:r>
              <a:rPr lang="en-US" dirty="0" err="1" smtClean="0"/>
              <a:t>metales</a:t>
            </a:r>
            <a:r>
              <a:rPr lang="en-US" dirty="0" smtClean="0"/>
              <a:t> 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err="1" smtClean="0"/>
              <a:t>Corrosión</a:t>
            </a:r>
            <a:endParaRPr lang="en-US" dirty="0" smtClean="0"/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err="1" smtClean="0"/>
              <a:t>Intertización</a:t>
            </a:r>
            <a:endParaRPr lang="en-US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err="1" smtClean="0"/>
              <a:t>Desplazamiento</a:t>
            </a:r>
            <a:endParaRPr lang="en-US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err="1" smtClean="0"/>
              <a:t>Absorción</a:t>
            </a:r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8197" name="Line 54"/>
          <p:cNvSpPr>
            <a:spLocks noChangeShapeType="1"/>
          </p:cNvSpPr>
          <p:nvPr/>
        </p:nvSpPr>
        <p:spPr bwMode="auto">
          <a:xfrm flipV="1">
            <a:off x="0" y="99060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196" name="Picture 53" descr="OSHA low oxygen as consequence of vertical dept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7619" y="827572"/>
            <a:ext cx="3778455" cy="4579316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890" name="Straight Arrow Connector 5"/>
          <p:cNvCxnSpPr>
            <a:cxnSpLocks noChangeShapeType="1"/>
          </p:cNvCxnSpPr>
          <p:nvPr/>
        </p:nvCxnSpPr>
        <p:spPr bwMode="auto">
          <a:xfrm flipV="1">
            <a:off x="6007100" y="1423988"/>
            <a:ext cx="450850" cy="415925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891" name="Line 53"/>
          <p:cNvSpPr>
            <a:spLocks noChangeShapeType="1"/>
          </p:cNvSpPr>
          <p:nvPr/>
        </p:nvSpPr>
        <p:spPr bwMode="auto">
          <a:xfrm flipV="1">
            <a:off x="0" y="947738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09" y="117475"/>
            <a:ext cx="5579441" cy="812800"/>
          </a:xfrm>
        </p:spPr>
        <p:txBody>
          <a:bodyPr/>
          <a:lstStyle/>
          <a:p>
            <a:pPr eaLnBrk="1" hangingPunct="1"/>
            <a:r>
              <a:rPr lang="en-US" sz="2000" dirty="0" err="1" smtClean="0"/>
              <a:t>Efecto</a:t>
            </a:r>
            <a:r>
              <a:rPr lang="en-US" sz="2000" dirty="0" smtClean="0"/>
              <a:t> de la </a:t>
            </a:r>
            <a:r>
              <a:rPr lang="en-US" sz="2000" dirty="0" err="1" smtClean="0"/>
              <a:t>concentración</a:t>
            </a:r>
            <a:r>
              <a:rPr lang="en-US" sz="2000" dirty="0" smtClean="0"/>
              <a:t> de O</a:t>
            </a:r>
            <a:r>
              <a:rPr lang="en-US" sz="2000" baseline="-25000" dirty="0" smtClean="0"/>
              <a:t>2 </a:t>
            </a:r>
            <a:r>
              <a:rPr lang="en-US" sz="2000" dirty="0" smtClean="0"/>
              <a:t> en </a:t>
            </a:r>
            <a:r>
              <a:rPr lang="en-US" sz="2000" dirty="0" err="1" smtClean="0"/>
              <a:t>las</a:t>
            </a:r>
            <a:r>
              <a:rPr lang="en-US" sz="2000" dirty="0" smtClean="0"/>
              <a:t> </a:t>
            </a:r>
            <a:r>
              <a:rPr lang="en-US" sz="2000" dirty="0" err="1" smtClean="0"/>
              <a:t>lecturas</a:t>
            </a:r>
            <a:r>
              <a:rPr lang="en-US" sz="2000" dirty="0" smtClean="0"/>
              <a:t> de gases combustibles.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694" y="1016677"/>
            <a:ext cx="4322762" cy="45085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1800" dirty="0" smtClean="0"/>
              <a:t>Las </a:t>
            </a:r>
            <a:r>
              <a:rPr lang="en-US" sz="1800" dirty="0" err="1" smtClean="0"/>
              <a:t>lecturas</a:t>
            </a:r>
            <a:r>
              <a:rPr lang="en-US" sz="1800" dirty="0" smtClean="0"/>
              <a:t> de LEL </a:t>
            </a:r>
            <a:r>
              <a:rPr lang="en-US" sz="1800" dirty="0" err="1" smtClean="0"/>
              <a:t>pueden</a:t>
            </a:r>
            <a:r>
              <a:rPr lang="en-US" sz="1800" dirty="0" smtClean="0"/>
              <a:t> verse </a:t>
            </a:r>
            <a:r>
              <a:rPr lang="en-US" sz="1800" dirty="0" err="1" smtClean="0"/>
              <a:t>afectadas</a:t>
            </a:r>
            <a:r>
              <a:rPr lang="en-US" sz="1800" dirty="0" smtClean="0"/>
              <a:t> </a:t>
            </a:r>
            <a:r>
              <a:rPr lang="en-US" sz="1800" dirty="0" err="1" smtClean="0"/>
              <a:t>si</a:t>
            </a:r>
            <a:r>
              <a:rPr lang="en-US" sz="1800" dirty="0" smtClean="0"/>
              <a:t> el </a:t>
            </a:r>
            <a:r>
              <a:rPr lang="en-US" sz="1800" dirty="0" err="1" smtClean="0"/>
              <a:t>nivel</a:t>
            </a:r>
            <a:r>
              <a:rPr lang="en-US" sz="1800" dirty="0" smtClean="0"/>
              <a:t> de O2 </a:t>
            </a:r>
            <a:r>
              <a:rPr lang="en-US" sz="1800" dirty="0" err="1" smtClean="0"/>
              <a:t>es</a:t>
            </a:r>
            <a:r>
              <a:rPr lang="en-US" sz="1800" dirty="0" smtClean="0"/>
              <a:t> mucho mayor o </a:t>
            </a:r>
            <a:r>
              <a:rPr lang="en-US" sz="1800" dirty="0" err="1" smtClean="0"/>
              <a:t>menor</a:t>
            </a:r>
            <a:r>
              <a:rPr lang="en-US" sz="1800" dirty="0" smtClean="0"/>
              <a:t> </a:t>
            </a:r>
            <a:r>
              <a:rPr lang="en-US" sz="1800" dirty="0" err="1" smtClean="0"/>
              <a:t>que</a:t>
            </a:r>
            <a:r>
              <a:rPr lang="en-US" sz="1800" dirty="0" smtClean="0"/>
              <a:t> la </a:t>
            </a:r>
            <a:r>
              <a:rPr lang="en-US" sz="1800" dirty="0" err="1" smtClean="0"/>
              <a:t>que</a:t>
            </a:r>
            <a:r>
              <a:rPr lang="en-US" sz="1800" dirty="0" smtClean="0"/>
              <a:t> se </a:t>
            </a:r>
            <a:r>
              <a:rPr lang="en-US" sz="1800" dirty="0" err="1" smtClean="0"/>
              <a:t>tiene</a:t>
            </a:r>
            <a:r>
              <a:rPr lang="en-US" sz="1800" dirty="0" smtClean="0"/>
              <a:t> al </a:t>
            </a:r>
            <a:r>
              <a:rPr lang="en-US" sz="1800" dirty="0" err="1" smtClean="0"/>
              <a:t>aire</a:t>
            </a:r>
            <a:r>
              <a:rPr lang="en-US" sz="1800" dirty="0" smtClean="0"/>
              <a:t> fresco.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1800" dirty="0" smtClean="0"/>
              <a:t>El sensor </a:t>
            </a:r>
            <a:r>
              <a:rPr lang="en-US" sz="1800" dirty="0" err="1" smtClean="0"/>
              <a:t>catalitico</a:t>
            </a:r>
            <a:r>
              <a:rPr lang="en-US" sz="1800" dirty="0" smtClean="0"/>
              <a:t> de LEL </a:t>
            </a:r>
            <a:r>
              <a:rPr lang="en-US" sz="1800" dirty="0" err="1" smtClean="0"/>
              <a:t>requiere</a:t>
            </a:r>
            <a:r>
              <a:rPr lang="en-US" sz="1800" dirty="0" smtClean="0"/>
              <a:t> un </a:t>
            </a:r>
            <a:r>
              <a:rPr lang="en-US" sz="1800" dirty="0" err="1" smtClean="0"/>
              <a:t>minimo</a:t>
            </a:r>
            <a:r>
              <a:rPr lang="en-US" sz="1800" dirty="0" smtClean="0"/>
              <a:t> del 10% de O2 </a:t>
            </a:r>
            <a:r>
              <a:rPr lang="en-US" sz="1800" dirty="0" err="1" smtClean="0"/>
              <a:t>para</a:t>
            </a:r>
            <a:r>
              <a:rPr lang="en-US" sz="1800" dirty="0" smtClean="0"/>
              <a:t> </a:t>
            </a:r>
            <a:r>
              <a:rPr lang="en-US" sz="1800" dirty="0" err="1" smtClean="0"/>
              <a:t>tener</a:t>
            </a:r>
            <a:r>
              <a:rPr lang="en-US" sz="1800" dirty="0" smtClean="0"/>
              <a:t> </a:t>
            </a:r>
            <a:r>
              <a:rPr lang="en-US" sz="1800" dirty="0" err="1" smtClean="0"/>
              <a:t>lecturas</a:t>
            </a:r>
            <a:r>
              <a:rPr lang="en-US" sz="1800" dirty="0" smtClean="0"/>
              <a:t> de LEL.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1800" dirty="0" smtClean="0"/>
              <a:t>Si la </a:t>
            </a:r>
            <a:r>
              <a:rPr lang="en-US" sz="1800" dirty="0" err="1" smtClean="0"/>
              <a:t>concentracion</a:t>
            </a:r>
            <a:r>
              <a:rPr lang="en-US" sz="1800" dirty="0" smtClean="0"/>
              <a:t> de O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 </a:t>
            </a:r>
            <a:r>
              <a:rPr lang="en-US" sz="1800" dirty="0" err="1" smtClean="0"/>
              <a:t>es</a:t>
            </a:r>
            <a:r>
              <a:rPr lang="en-US" sz="1800" dirty="0" smtClean="0"/>
              <a:t> </a:t>
            </a:r>
            <a:r>
              <a:rPr lang="en-US" sz="1800" dirty="0" err="1" smtClean="0"/>
              <a:t>muy</a:t>
            </a:r>
            <a:r>
              <a:rPr lang="en-US" sz="1800" dirty="0" smtClean="0"/>
              <a:t> </a:t>
            </a:r>
            <a:r>
              <a:rPr lang="en-US" sz="1800" dirty="0" err="1" smtClean="0"/>
              <a:t>baja</a:t>
            </a:r>
            <a:r>
              <a:rPr lang="en-US" sz="1800" dirty="0" smtClean="0"/>
              <a:t> </a:t>
            </a:r>
            <a:r>
              <a:rPr lang="en-US" sz="1800" dirty="0" err="1" smtClean="0"/>
              <a:t>para</a:t>
            </a:r>
            <a:r>
              <a:rPr lang="en-US" sz="1800" dirty="0" smtClean="0"/>
              <a:t> la </a:t>
            </a:r>
            <a:r>
              <a:rPr lang="en-US" sz="1800" dirty="0" err="1" smtClean="0"/>
              <a:t>lectura</a:t>
            </a:r>
            <a:r>
              <a:rPr lang="en-US" sz="1800" dirty="0" smtClean="0"/>
              <a:t> de LEL </a:t>
            </a:r>
            <a:r>
              <a:rPr lang="en-US" sz="1800" dirty="0" err="1" smtClean="0"/>
              <a:t>apareceran</a:t>
            </a:r>
            <a:r>
              <a:rPr lang="en-US" sz="1800" dirty="0" smtClean="0"/>
              <a:t> </a:t>
            </a:r>
            <a:r>
              <a:rPr lang="en-US" sz="1800" dirty="0" err="1" smtClean="0"/>
              <a:t>signos</a:t>
            </a:r>
            <a:r>
              <a:rPr lang="en-US" sz="1800" dirty="0" smtClean="0"/>
              <a:t> de </a:t>
            </a:r>
            <a:r>
              <a:rPr lang="en-US" sz="1800" dirty="0" err="1" smtClean="0"/>
              <a:t>interrogacion</a:t>
            </a:r>
            <a:r>
              <a:rPr lang="en-US" sz="1800" dirty="0" smtClean="0"/>
              <a:t>.. </a:t>
            </a:r>
          </a:p>
        </p:txBody>
      </p:sp>
      <p:pic>
        <p:nvPicPr>
          <p:cNvPr id="3789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2088" y="3762375"/>
            <a:ext cx="2182812" cy="1065213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7895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1614" y="221410"/>
            <a:ext cx="2152772" cy="108034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6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0025" y="1993900"/>
            <a:ext cx="2165350" cy="108267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38650" y="1592263"/>
            <a:ext cx="1568450" cy="523220"/>
          </a:xfrm>
          <a:prstGeom prst="rect">
            <a:avLst/>
          </a:prstGeom>
          <a:solidFill>
            <a:srgbClr val="FFFFFF"/>
          </a:solidFill>
          <a:ln w="22225">
            <a:solidFill>
              <a:schemeClr val="bg1"/>
            </a:solidFill>
          </a:ln>
          <a:effectLst>
            <a:outerShdw dist="101600" dir="2700000" algn="ctr" rotWithShape="0">
              <a:schemeClr val="bg1">
                <a:lumMod val="50000"/>
                <a:lumOff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400" i="1" dirty="0" err="1" smtClean="0">
                <a:solidFill>
                  <a:srgbClr val="000000"/>
                </a:solidFill>
                <a:latin typeface="Arial" charset="0"/>
              </a:rPr>
              <a:t>Lecturas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</a:rPr>
              <a:t> al </a:t>
            </a:r>
            <a:r>
              <a:rPr lang="en-US" sz="1400" i="1" dirty="0" err="1" smtClean="0">
                <a:solidFill>
                  <a:srgbClr val="000000"/>
                </a:solidFill>
                <a:latin typeface="Arial" charset="0"/>
              </a:rPr>
              <a:t>aire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</a:rPr>
              <a:t> fresco</a:t>
            </a:r>
            <a:endParaRPr lang="en-US" sz="14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84750" y="5238750"/>
            <a:ext cx="2303463" cy="738664"/>
          </a:xfrm>
          <a:prstGeom prst="rect">
            <a:avLst/>
          </a:prstGeom>
          <a:solidFill>
            <a:srgbClr val="FFFFFF"/>
          </a:solidFill>
          <a:ln w="22225">
            <a:solidFill>
              <a:schemeClr val="bg1"/>
            </a:solidFill>
          </a:ln>
          <a:effectLst>
            <a:outerShdw dist="101600" dir="2700000" algn="ctr" rotWithShape="0">
              <a:schemeClr val="bg1">
                <a:lumMod val="50000"/>
                <a:lumOff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400" i="1" dirty="0" err="1" smtClean="0">
                <a:solidFill>
                  <a:srgbClr val="000000"/>
                </a:solidFill>
                <a:latin typeface="Arial" charset="0"/>
              </a:rPr>
              <a:t>Lecturas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</a:rPr>
              <a:t> en </a:t>
            </a:r>
            <a:r>
              <a:rPr lang="en-US" sz="1400" i="1" dirty="0" err="1" smtClean="0">
                <a:solidFill>
                  <a:srgbClr val="000000"/>
                </a:solidFill>
                <a:latin typeface="Arial" charset="0"/>
              </a:rPr>
              <a:t>ambientes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</a:rPr>
              <a:t> con mayor </a:t>
            </a:r>
            <a:r>
              <a:rPr lang="en-US" sz="1400" i="1" dirty="0" err="1" smtClean="0">
                <a:solidFill>
                  <a:srgbClr val="000000"/>
                </a:solidFill>
                <a:latin typeface="Arial" charset="0"/>
              </a:rPr>
              <a:t>deficiencia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</a:rPr>
              <a:t> de O</a:t>
            </a:r>
            <a:r>
              <a:rPr lang="en-US" sz="1400" i="1" baseline="-25000" dirty="0" smtClean="0">
                <a:solidFill>
                  <a:srgbClr val="000000"/>
                </a:solidFill>
                <a:latin typeface="Arial" charset="0"/>
              </a:rPr>
              <a:t>2</a:t>
            </a:r>
            <a:endParaRPr lang="en-US" sz="1400" i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7899" name="Picture 5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8625" y="3933586"/>
            <a:ext cx="2738438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7900" name="Straight Arrow Connector 19"/>
          <p:cNvCxnSpPr>
            <a:cxnSpLocks noChangeShapeType="1"/>
          </p:cNvCxnSpPr>
          <p:nvPr/>
        </p:nvCxnSpPr>
        <p:spPr bwMode="auto">
          <a:xfrm flipV="1">
            <a:off x="5961063" y="2894013"/>
            <a:ext cx="520700" cy="323850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901" name="Straight Arrow Connector 22"/>
          <p:cNvCxnSpPr>
            <a:cxnSpLocks noChangeShapeType="1"/>
          </p:cNvCxnSpPr>
          <p:nvPr/>
        </p:nvCxnSpPr>
        <p:spPr bwMode="auto">
          <a:xfrm flipV="1">
            <a:off x="6159500" y="4916488"/>
            <a:ext cx="312738" cy="322262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4437063" y="3213100"/>
            <a:ext cx="1758950" cy="738664"/>
          </a:xfrm>
          <a:prstGeom prst="rect">
            <a:avLst/>
          </a:prstGeom>
          <a:solidFill>
            <a:srgbClr val="FFFFFF"/>
          </a:solidFill>
          <a:ln w="22225">
            <a:solidFill>
              <a:schemeClr val="bg1"/>
            </a:solidFill>
          </a:ln>
          <a:effectLst>
            <a:outerShdw dist="101600" dir="2700000" algn="ctr" rotWithShape="0">
              <a:schemeClr val="bg1">
                <a:lumMod val="50000"/>
                <a:lumOff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400" i="1" dirty="0" err="1" smtClean="0">
                <a:solidFill>
                  <a:srgbClr val="000000"/>
                </a:solidFill>
                <a:latin typeface="Arial" charset="0"/>
              </a:rPr>
              <a:t>Lecturas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</a:rPr>
              <a:t> en </a:t>
            </a:r>
            <a:r>
              <a:rPr lang="en-US" sz="1400" i="1" dirty="0" err="1" smtClean="0">
                <a:solidFill>
                  <a:srgbClr val="000000"/>
                </a:solidFill>
                <a:latin typeface="Arial" charset="0"/>
              </a:rPr>
              <a:t>ambientes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</a:rPr>
              <a:t> con </a:t>
            </a:r>
            <a:r>
              <a:rPr lang="en-US" sz="1400" i="1" dirty="0" err="1" smtClean="0">
                <a:solidFill>
                  <a:srgbClr val="000000"/>
                </a:solidFill>
                <a:latin typeface="Arial" charset="0"/>
              </a:rPr>
              <a:t>deficiencia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</a:rPr>
              <a:t> de O</a:t>
            </a:r>
            <a:r>
              <a:rPr lang="en-US" sz="1400" i="1" baseline="-25000" dirty="0" smtClean="0">
                <a:solidFill>
                  <a:srgbClr val="000000"/>
                </a:solidFill>
                <a:latin typeface="Arial" charset="0"/>
              </a:rPr>
              <a:t>2</a:t>
            </a:r>
            <a:endParaRPr lang="en-US" sz="1400" i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55418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6682155" y="5257800"/>
            <a:ext cx="2461846" cy="16002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3891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329962" y="125413"/>
            <a:ext cx="3981937" cy="812800"/>
          </a:xfrm>
        </p:spPr>
        <p:txBody>
          <a:bodyPr/>
          <a:lstStyle/>
          <a:p>
            <a:pPr eaLnBrk="1" hangingPunct="1"/>
            <a:r>
              <a:rPr lang="en-US" sz="2000" dirty="0" err="1" smtClean="0"/>
              <a:t>Efectos</a:t>
            </a:r>
            <a:r>
              <a:rPr lang="en-US" sz="2000" dirty="0" smtClean="0"/>
              <a:t> de </a:t>
            </a:r>
            <a:r>
              <a:rPr lang="en-US" sz="2000" dirty="0" err="1" smtClean="0"/>
              <a:t>alta</a:t>
            </a:r>
            <a:r>
              <a:rPr lang="en-US" sz="2000" dirty="0" smtClean="0"/>
              <a:t> </a:t>
            </a:r>
            <a:r>
              <a:rPr lang="en-US" sz="2000" dirty="0" err="1" smtClean="0"/>
              <a:t>concentración</a:t>
            </a:r>
            <a:r>
              <a:rPr lang="en-US" sz="2000" dirty="0" smtClean="0"/>
              <a:t> de gas en sensor LEL</a:t>
            </a:r>
          </a:p>
        </p:txBody>
      </p:sp>
      <p:sp>
        <p:nvSpPr>
          <p:cNvPr id="3891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90500" y="1136650"/>
            <a:ext cx="4060825" cy="45085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1800"/>
              </a:spcAft>
            </a:pPr>
            <a:r>
              <a:rPr lang="en-US" sz="1800" dirty="0" err="1" smtClean="0"/>
              <a:t>Adicional</a:t>
            </a:r>
            <a:r>
              <a:rPr lang="en-US" sz="1800" dirty="0" smtClean="0"/>
              <a:t> en lo </a:t>
            </a:r>
            <a:r>
              <a:rPr lang="en-US" sz="1800" dirty="0" err="1" smtClean="0"/>
              <a:t>que</a:t>
            </a:r>
            <a:r>
              <a:rPr lang="en-US" sz="1800" dirty="0" smtClean="0"/>
              <a:t> </a:t>
            </a:r>
            <a:r>
              <a:rPr lang="en-US" sz="1800" dirty="0" err="1" smtClean="0"/>
              <a:t>concierne</a:t>
            </a:r>
            <a:r>
              <a:rPr lang="en-US" sz="1800" dirty="0" smtClean="0"/>
              <a:t> al </a:t>
            </a:r>
            <a:r>
              <a:rPr lang="en-US" sz="1800" dirty="0" err="1" smtClean="0"/>
              <a:t>uso</a:t>
            </a:r>
            <a:r>
              <a:rPr lang="en-US" sz="1800" dirty="0" smtClean="0"/>
              <a:t> de los </a:t>
            </a:r>
            <a:r>
              <a:rPr lang="en-US" sz="1800" dirty="0" err="1" smtClean="0"/>
              <a:t>sensores</a:t>
            </a:r>
            <a:r>
              <a:rPr lang="en-US" sz="1800" dirty="0" smtClean="0"/>
              <a:t> </a:t>
            </a:r>
            <a:r>
              <a:rPr lang="en-US" sz="1800" dirty="0" err="1" smtClean="0"/>
              <a:t>cataliticos</a:t>
            </a:r>
            <a:r>
              <a:rPr lang="en-US" sz="1800" dirty="0" smtClean="0"/>
              <a:t> de LEL:</a:t>
            </a:r>
          </a:p>
          <a:p>
            <a:pPr lvl="1" eaLnBrk="1" hangingPunct="1">
              <a:spcBef>
                <a:spcPct val="0"/>
              </a:spcBef>
              <a:spcAft>
                <a:spcPts val="1800"/>
              </a:spcAft>
            </a:pPr>
            <a:r>
              <a:rPr lang="en-US" sz="1800" dirty="0" smtClean="0"/>
              <a:t>El </a:t>
            </a:r>
            <a:r>
              <a:rPr lang="en-US" sz="1800" dirty="0" err="1" smtClean="0"/>
              <a:t>trabajo</a:t>
            </a:r>
            <a:r>
              <a:rPr lang="en-US" sz="1800" dirty="0" smtClean="0"/>
              <a:t> no </a:t>
            </a:r>
            <a:r>
              <a:rPr lang="en-US" sz="1800" dirty="0" err="1" smtClean="0"/>
              <a:t>es</a:t>
            </a:r>
            <a:r>
              <a:rPr lang="en-US" sz="1800" dirty="0" smtClean="0"/>
              <a:t> </a:t>
            </a:r>
            <a:r>
              <a:rPr lang="en-US" sz="1800" dirty="0" err="1" smtClean="0"/>
              <a:t>permitido</a:t>
            </a:r>
            <a:r>
              <a:rPr lang="en-US" sz="1800" dirty="0" smtClean="0"/>
              <a:t> en areas </a:t>
            </a:r>
            <a:r>
              <a:rPr lang="en-US" sz="1800" dirty="0" err="1" smtClean="0"/>
              <a:t>donde</a:t>
            </a:r>
            <a:r>
              <a:rPr lang="en-US" sz="1800" dirty="0" smtClean="0"/>
              <a:t> la </a:t>
            </a:r>
            <a:r>
              <a:rPr lang="en-US" sz="1800" smtClean="0"/>
              <a:t>concentración</a:t>
            </a:r>
            <a:r>
              <a:rPr lang="en-US" sz="1800" dirty="0" smtClean="0"/>
              <a:t> de gas </a:t>
            </a:r>
            <a:r>
              <a:rPr lang="en-US" sz="1800" dirty="0" err="1" smtClean="0"/>
              <a:t>exceda</a:t>
            </a:r>
            <a:r>
              <a:rPr lang="en-US" sz="1800" dirty="0" smtClean="0"/>
              <a:t> los </a:t>
            </a:r>
            <a:r>
              <a:rPr lang="en-US" sz="1800" dirty="0" err="1" smtClean="0"/>
              <a:t>límites</a:t>
            </a:r>
            <a:r>
              <a:rPr lang="en-US" sz="1800" dirty="0" smtClean="0"/>
              <a:t> de </a:t>
            </a:r>
            <a:r>
              <a:rPr lang="en-US" sz="1800" dirty="0" err="1" smtClean="0"/>
              <a:t>seguridad</a:t>
            </a:r>
            <a:r>
              <a:rPr lang="en-US" sz="1800" dirty="0" smtClean="0"/>
              <a:t>.</a:t>
            </a:r>
          </a:p>
          <a:p>
            <a:pPr lvl="1" eaLnBrk="1" hangingPunct="1">
              <a:spcBef>
                <a:spcPct val="0"/>
              </a:spcBef>
              <a:spcAft>
                <a:spcPts val="1800"/>
              </a:spcAft>
            </a:pPr>
            <a:r>
              <a:rPr lang="en-US" sz="1800" dirty="0" smtClean="0"/>
              <a:t>Si la </a:t>
            </a:r>
            <a:r>
              <a:rPr lang="en-US" sz="1800" dirty="0" err="1" smtClean="0"/>
              <a:t>concentración</a:t>
            </a:r>
            <a:r>
              <a:rPr lang="en-US" sz="1800" dirty="0" smtClean="0"/>
              <a:t> de gas </a:t>
            </a:r>
            <a:r>
              <a:rPr lang="en-US" sz="1800" dirty="0" err="1" smtClean="0"/>
              <a:t>explosivo</a:t>
            </a:r>
            <a:r>
              <a:rPr lang="en-US" sz="1800" dirty="0" smtClean="0"/>
              <a:t> </a:t>
            </a:r>
            <a:r>
              <a:rPr lang="en-US" sz="1800" dirty="0" err="1" smtClean="0"/>
              <a:t>es</a:t>
            </a:r>
            <a:r>
              <a:rPr lang="en-US" sz="1800" dirty="0" smtClean="0"/>
              <a:t> </a:t>
            </a:r>
            <a:r>
              <a:rPr lang="en-US" sz="1800" dirty="0" err="1" smtClean="0"/>
              <a:t>muy</a:t>
            </a:r>
            <a:r>
              <a:rPr lang="en-US" sz="1800" dirty="0" smtClean="0"/>
              <a:t> </a:t>
            </a:r>
            <a:r>
              <a:rPr lang="en-US" sz="1800" dirty="0" err="1" smtClean="0"/>
              <a:t>alta</a:t>
            </a:r>
            <a:r>
              <a:rPr lang="en-US" sz="1800" dirty="0" smtClean="0"/>
              <a:t>, no hay </a:t>
            </a:r>
            <a:r>
              <a:rPr lang="en-US" sz="1800" dirty="0" err="1" smtClean="0"/>
              <a:t>suficiente</a:t>
            </a:r>
            <a:r>
              <a:rPr lang="en-US" sz="1800" dirty="0" smtClean="0"/>
              <a:t> </a:t>
            </a:r>
            <a:r>
              <a:rPr lang="en-US" sz="1800" dirty="0" err="1" smtClean="0"/>
              <a:t>oxigeno</a:t>
            </a:r>
            <a:r>
              <a:rPr lang="en-US" sz="1800" dirty="0" smtClean="0"/>
              <a:t> </a:t>
            </a:r>
            <a:r>
              <a:rPr lang="en-US" sz="1800" dirty="0" err="1" smtClean="0"/>
              <a:t>para</a:t>
            </a:r>
            <a:r>
              <a:rPr lang="en-US" sz="1800" dirty="0" smtClean="0"/>
              <a:t> la </a:t>
            </a:r>
            <a:r>
              <a:rPr lang="en-US" sz="1800" dirty="0" err="1" smtClean="0"/>
              <a:t>apropiada</a:t>
            </a:r>
            <a:r>
              <a:rPr lang="en-US" sz="1800" dirty="0" smtClean="0"/>
              <a:t> </a:t>
            </a:r>
            <a:r>
              <a:rPr lang="en-US" sz="1800" dirty="0" err="1" smtClean="0"/>
              <a:t>deteccción</a:t>
            </a:r>
            <a:r>
              <a:rPr lang="en-US" sz="1800" dirty="0" smtClean="0"/>
              <a:t> del sensor de LEL.</a:t>
            </a:r>
          </a:p>
          <a:p>
            <a:pPr lvl="1" eaLnBrk="1" hangingPunct="1">
              <a:spcBef>
                <a:spcPct val="0"/>
              </a:spcBef>
              <a:spcAft>
                <a:spcPts val="1800"/>
              </a:spcAft>
            </a:pPr>
            <a:r>
              <a:rPr lang="en-US" sz="1800" dirty="0" err="1" smtClean="0"/>
              <a:t>Concentraciones</a:t>
            </a:r>
            <a:r>
              <a:rPr lang="en-US" sz="1800" dirty="0" smtClean="0"/>
              <a:t> </a:t>
            </a:r>
            <a:r>
              <a:rPr lang="en-US" sz="1800" dirty="0" err="1" smtClean="0"/>
              <a:t>alrededor</a:t>
            </a:r>
            <a:r>
              <a:rPr lang="en-US" sz="1800" dirty="0" smtClean="0"/>
              <a:t> del  100% LEL </a:t>
            </a:r>
            <a:r>
              <a:rPr lang="en-US" sz="1800" dirty="0" err="1" smtClean="0"/>
              <a:t>pueden</a:t>
            </a:r>
            <a:r>
              <a:rPr lang="en-US" sz="1800" dirty="0" smtClean="0"/>
              <a:t> </a:t>
            </a:r>
            <a:r>
              <a:rPr lang="en-US" sz="1800" dirty="0" err="1" smtClean="0"/>
              <a:t>dañar</a:t>
            </a:r>
            <a:r>
              <a:rPr lang="en-US" sz="1800" dirty="0" smtClean="0"/>
              <a:t> el sensor.</a:t>
            </a:r>
          </a:p>
          <a:p>
            <a:pPr lvl="1" eaLnBrk="1" hangingPunct="1">
              <a:spcBef>
                <a:spcPct val="0"/>
              </a:spcBef>
              <a:spcAft>
                <a:spcPts val="1800"/>
              </a:spcAft>
            </a:pPr>
            <a:endParaRPr lang="en-US" sz="1800" dirty="0" smtClean="0"/>
          </a:p>
        </p:txBody>
      </p:sp>
      <p:sp>
        <p:nvSpPr>
          <p:cNvPr id="38917" name="Line 60"/>
          <p:cNvSpPr>
            <a:spLocks noChangeShapeType="1"/>
          </p:cNvSpPr>
          <p:nvPr/>
        </p:nvSpPr>
        <p:spPr bwMode="auto">
          <a:xfrm flipV="1">
            <a:off x="0" y="947738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cxnSp>
        <p:nvCxnSpPr>
          <p:cNvPr id="38918" name="Straight Arrow Connector 5"/>
          <p:cNvCxnSpPr>
            <a:cxnSpLocks noChangeShapeType="1"/>
          </p:cNvCxnSpPr>
          <p:nvPr/>
        </p:nvCxnSpPr>
        <p:spPr bwMode="auto">
          <a:xfrm flipV="1">
            <a:off x="6007100" y="1270000"/>
            <a:ext cx="450850" cy="415925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891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1613" y="217488"/>
            <a:ext cx="2160587" cy="1084262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38650" y="1438275"/>
            <a:ext cx="1568450" cy="523220"/>
          </a:xfrm>
          <a:prstGeom prst="rect">
            <a:avLst/>
          </a:prstGeom>
          <a:solidFill>
            <a:srgbClr val="FFFFFF"/>
          </a:solidFill>
          <a:ln w="22225">
            <a:solidFill>
              <a:schemeClr val="bg1"/>
            </a:solidFill>
          </a:ln>
          <a:effectLst>
            <a:outerShdw dist="101600" dir="2700000" algn="ctr" rotWithShape="0">
              <a:schemeClr val="bg1">
                <a:lumMod val="50000"/>
                <a:lumOff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400" i="1" dirty="0" err="1" smtClean="0">
                <a:solidFill>
                  <a:srgbClr val="000000"/>
                </a:solidFill>
                <a:latin typeface="Arial" charset="0"/>
              </a:rPr>
              <a:t>Lecturas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</a:rPr>
              <a:t> al </a:t>
            </a:r>
            <a:r>
              <a:rPr lang="en-US" sz="1400" i="1" dirty="0" err="1" smtClean="0">
                <a:solidFill>
                  <a:srgbClr val="000000"/>
                </a:solidFill>
                <a:latin typeface="Arial" charset="0"/>
              </a:rPr>
              <a:t>aire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</a:rPr>
              <a:t> fresco</a:t>
            </a:r>
            <a:endParaRPr lang="en-US" sz="14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5988" y="3494088"/>
            <a:ext cx="1579562" cy="522287"/>
          </a:xfrm>
          <a:prstGeom prst="rect">
            <a:avLst/>
          </a:prstGeom>
          <a:solidFill>
            <a:srgbClr val="FFFFFF"/>
          </a:solidFill>
          <a:ln w="22225">
            <a:solidFill>
              <a:schemeClr val="bg1"/>
            </a:solidFill>
          </a:ln>
          <a:effectLst>
            <a:outerShdw dist="101600" dir="2700000" algn="ctr" rotWithShape="0">
              <a:schemeClr val="bg1">
                <a:lumMod val="50000"/>
                <a:lumOff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400" i="1" dirty="0" err="1" smtClean="0">
                <a:solidFill>
                  <a:srgbClr val="000000"/>
                </a:solidFill>
                <a:latin typeface="Arial" charset="0"/>
              </a:rPr>
              <a:t>Alarma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</a:rPr>
              <a:t> 2 al </a:t>
            </a:r>
            <a:r>
              <a:rPr lang="en-US" sz="1400" i="1" dirty="0">
                <a:solidFill>
                  <a:srgbClr val="000000"/>
                </a:solidFill>
                <a:latin typeface="Arial" charset="0"/>
              </a:rPr>
              <a:t>20% LEL</a:t>
            </a:r>
          </a:p>
        </p:txBody>
      </p:sp>
      <p:cxnSp>
        <p:nvCxnSpPr>
          <p:cNvPr id="38922" name="Straight Arrow Connector 11"/>
          <p:cNvCxnSpPr>
            <a:cxnSpLocks noChangeShapeType="1"/>
          </p:cNvCxnSpPr>
          <p:nvPr/>
        </p:nvCxnSpPr>
        <p:spPr bwMode="auto">
          <a:xfrm flipV="1">
            <a:off x="5961063" y="2146300"/>
            <a:ext cx="520700" cy="323850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23" name="Straight Arrow Connector 12"/>
          <p:cNvCxnSpPr>
            <a:cxnSpLocks noChangeShapeType="1"/>
          </p:cNvCxnSpPr>
          <p:nvPr/>
        </p:nvCxnSpPr>
        <p:spPr bwMode="auto">
          <a:xfrm flipV="1">
            <a:off x="6113463" y="3170238"/>
            <a:ext cx="311150" cy="323850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4437063" y="2465388"/>
            <a:ext cx="1758950" cy="523220"/>
          </a:xfrm>
          <a:prstGeom prst="rect">
            <a:avLst/>
          </a:prstGeom>
          <a:solidFill>
            <a:srgbClr val="FFFFFF"/>
          </a:solidFill>
          <a:ln w="22225">
            <a:solidFill>
              <a:schemeClr val="bg1"/>
            </a:solidFill>
          </a:ln>
          <a:effectLst>
            <a:outerShdw dist="101600" dir="2700000" algn="ctr" rotWithShape="0">
              <a:schemeClr val="bg1">
                <a:lumMod val="50000"/>
                <a:lumOff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400" i="1" dirty="0" err="1" smtClean="0">
                <a:solidFill>
                  <a:srgbClr val="000000"/>
                </a:solidFill>
                <a:latin typeface="Arial" charset="0"/>
              </a:rPr>
              <a:t>Alarma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latin typeface="Arial" charset="0"/>
              </a:rPr>
              <a:t>inicial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</a:rPr>
              <a:t> al  </a:t>
            </a:r>
            <a:r>
              <a:rPr lang="en-US" sz="1400" i="1" dirty="0">
                <a:solidFill>
                  <a:srgbClr val="000000"/>
                </a:solidFill>
                <a:latin typeface="Arial" charset="0"/>
              </a:rPr>
              <a:t>10% LEL </a:t>
            </a:r>
          </a:p>
        </p:txBody>
      </p:sp>
      <p:pic>
        <p:nvPicPr>
          <p:cNvPr id="38925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0975" y="1520825"/>
            <a:ext cx="2185988" cy="1068388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26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9863" y="2825750"/>
            <a:ext cx="2208212" cy="1081088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27" name="Picture 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9863" y="4144963"/>
            <a:ext cx="2205037" cy="1071562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8928" name="Straight Arrow Connector 21"/>
          <p:cNvCxnSpPr>
            <a:cxnSpLocks noChangeShapeType="1"/>
          </p:cNvCxnSpPr>
          <p:nvPr/>
        </p:nvCxnSpPr>
        <p:spPr bwMode="auto">
          <a:xfrm flipV="1">
            <a:off x="5992813" y="4441825"/>
            <a:ext cx="442912" cy="225425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4486275" y="4418013"/>
            <a:ext cx="1579563" cy="523875"/>
          </a:xfrm>
          <a:prstGeom prst="rect">
            <a:avLst/>
          </a:prstGeom>
          <a:solidFill>
            <a:srgbClr val="FFFFFF"/>
          </a:solidFill>
          <a:ln w="22225">
            <a:solidFill>
              <a:schemeClr val="bg1"/>
            </a:solidFill>
          </a:ln>
          <a:effectLst>
            <a:outerShdw dist="101600" dir="2700000" algn="ctr" rotWithShape="0">
              <a:schemeClr val="bg1">
                <a:lumMod val="50000"/>
                <a:lumOff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400" i="1" dirty="0" err="1" smtClean="0">
                <a:solidFill>
                  <a:srgbClr val="000000"/>
                </a:solidFill>
                <a:latin typeface="Arial" charset="0"/>
              </a:rPr>
              <a:t>Alarma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</a:rPr>
              <a:t> 3 al </a:t>
            </a:r>
            <a:r>
              <a:rPr lang="en-US" sz="1400" i="1" dirty="0">
                <a:solidFill>
                  <a:srgbClr val="000000"/>
                </a:solidFill>
                <a:latin typeface="Arial" charset="0"/>
              </a:rPr>
              <a:t>50% LEL</a:t>
            </a:r>
          </a:p>
        </p:txBody>
      </p:sp>
      <p:pic>
        <p:nvPicPr>
          <p:cNvPr id="38930" name="Picture 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9863" y="5451475"/>
            <a:ext cx="2197100" cy="109220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8931" name="Straight Arrow Connector 24"/>
          <p:cNvCxnSpPr>
            <a:cxnSpLocks noChangeShapeType="1"/>
          </p:cNvCxnSpPr>
          <p:nvPr/>
        </p:nvCxnSpPr>
        <p:spPr bwMode="auto">
          <a:xfrm flipV="1">
            <a:off x="5918200" y="5592763"/>
            <a:ext cx="434975" cy="58737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4413250" y="5402263"/>
            <a:ext cx="1579563" cy="738664"/>
          </a:xfrm>
          <a:prstGeom prst="rect">
            <a:avLst/>
          </a:prstGeom>
          <a:solidFill>
            <a:srgbClr val="FFFFFF"/>
          </a:solidFill>
          <a:ln w="22225">
            <a:solidFill>
              <a:schemeClr val="bg1"/>
            </a:solidFill>
          </a:ln>
          <a:effectLst>
            <a:outerShdw dist="101600" dir="2700000" algn="ctr" rotWithShape="0">
              <a:schemeClr val="bg1">
                <a:lumMod val="50000"/>
                <a:lumOff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400" i="1" dirty="0" err="1" smtClean="0">
                <a:solidFill>
                  <a:srgbClr val="000000"/>
                </a:solidFill>
                <a:latin typeface="Arial" charset="0"/>
              </a:rPr>
              <a:t>Alarma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US" sz="1400" i="1" dirty="0" err="1" smtClean="0">
                <a:solidFill>
                  <a:srgbClr val="000000"/>
                </a:solidFill>
                <a:latin typeface="Arial" charset="0"/>
              </a:rPr>
              <a:t>exceso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US" sz="1400" i="1" dirty="0" err="1" smtClean="0">
                <a:solidFill>
                  <a:srgbClr val="000000"/>
                </a:solidFill>
                <a:latin typeface="Arial" charset="0"/>
              </a:rPr>
              <a:t>límite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</a:rPr>
              <a:t> al </a:t>
            </a:r>
            <a:r>
              <a:rPr lang="en-US" sz="1400" i="1" dirty="0">
                <a:solidFill>
                  <a:srgbClr val="000000"/>
                </a:solidFill>
                <a:latin typeface="Arial" charset="0"/>
              </a:rPr>
              <a:t>100% LEL</a:t>
            </a:r>
          </a:p>
        </p:txBody>
      </p:sp>
    </p:spTree>
    <p:extLst>
      <p:ext uri="{BB962C8B-B14F-4D97-AF65-F5344CB8AC3E}">
        <p14:creationId xmlns:p14="http://schemas.microsoft.com/office/powerpoint/2010/main" val="363033202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err="1" smtClean="0"/>
              <a:t>Modo</a:t>
            </a:r>
            <a:r>
              <a:rPr lang="en-US" sz="2000" dirty="0" smtClean="0"/>
              <a:t> de </a:t>
            </a:r>
            <a:r>
              <a:rPr lang="en-US" sz="2000" dirty="0" err="1" smtClean="0"/>
              <a:t>Lectura</a:t>
            </a:r>
            <a:r>
              <a:rPr lang="en-US" sz="2000" dirty="0" smtClean="0"/>
              <a:t> Pico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7538" y="1054715"/>
            <a:ext cx="4937888" cy="45085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800" dirty="0" smtClean="0"/>
              <a:t>La </a:t>
            </a:r>
            <a:r>
              <a:rPr lang="en-US" sz="1800" dirty="0" err="1" smtClean="0"/>
              <a:t>pantalla</a:t>
            </a:r>
            <a:r>
              <a:rPr lang="en-US" sz="1800" dirty="0" smtClean="0"/>
              <a:t> principal </a:t>
            </a:r>
            <a:r>
              <a:rPr lang="en-US" sz="1800" dirty="0" err="1" smtClean="0"/>
              <a:t>muestra</a:t>
            </a:r>
            <a:r>
              <a:rPr lang="en-US" sz="1800" dirty="0" smtClean="0"/>
              <a:t> la </a:t>
            </a:r>
            <a:r>
              <a:rPr lang="en-US" sz="1800" dirty="0" err="1" smtClean="0"/>
              <a:t>concentracion</a:t>
            </a:r>
            <a:r>
              <a:rPr lang="en-US" sz="1800" dirty="0" smtClean="0"/>
              <a:t> actual de gas.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800" dirty="0" err="1" smtClean="0"/>
              <a:t>Presionar</a:t>
            </a:r>
            <a:r>
              <a:rPr lang="en-US" sz="1800" dirty="0" smtClean="0"/>
              <a:t> “Peak”  </a:t>
            </a:r>
            <a:r>
              <a:rPr lang="en-US" sz="1800" dirty="0" err="1" smtClean="0"/>
              <a:t>una</a:t>
            </a:r>
            <a:r>
              <a:rPr lang="en-US" sz="1800" dirty="0" smtClean="0"/>
              <a:t> </a:t>
            </a:r>
            <a:r>
              <a:rPr lang="en-US" sz="1800" dirty="0" err="1" smtClean="0"/>
              <a:t>vez</a:t>
            </a:r>
            <a:r>
              <a:rPr lang="en-US" sz="1800" dirty="0" smtClean="0"/>
              <a:t> </a:t>
            </a:r>
            <a:r>
              <a:rPr lang="en-US" sz="1800" dirty="0" err="1" smtClean="0"/>
              <a:t>para</a:t>
            </a:r>
            <a:r>
              <a:rPr lang="en-US" sz="1800" dirty="0" smtClean="0"/>
              <a:t> </a:t>
            </a:r>
            <a:r>
              <a:rPr lang="en-US" sz="1800" dirty="0" err="1" smtClean="0"/>
              <a:t>poner</a:t>
            </a:r>
            <a:r>
              <a:rPr lang="en-US" sz="1800" dirty="0" smtClean="0"/>
              <a:t> el </a:t>
            </a:r>
            <a:r>
              <a:rPr lang="en-US" sz="1800" dirty="0" err="1" smtClean="0"/>
              <a:t>instrumento</a:t>
            </a:r>
            <a:r>
              <a:rPr lang="en-US" sz="1800" dirty="0" smtClean="0"/>
              <a:t> en </a:t>
            </a:r>
            <a:r>
              <a:rPr lang="en-US" sz="1800" dirty="0" err="1" smtClean="0"/>
              <a:t>lectura</a:t>
            </a:r>
            <a:r>
              <a:rPr lang="en-US" sz="1800" dirty="0" smtClean="0"/>
              <a:t> de </a:t>
            </a:r>
            <a:r>
              <a:rPr lang="en-US" sz="1800" dirty="0" err="1" smtClean="0"/>
              <a:t>modo</a:t>
            </a:r>
            <a:r>
              <a:rPr lang="en-US" sz="1800" dirty="0" smtClean="0"/>
              <a:t> de </a:t>
            </a:r>
            <a:r>
              <a:rPr lang="en-US" sz="1800" dirty="0" err="1" smtClean="0"/>
              <a:t>pico</a:t>
            </a:r>
            <a:r>
              <a:rPr lang="en-US" sz="1800" dirty="0" smtClean="0"/>
              <a:t>.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800" dirty="0" smtClean="0"/>
              <a:t>El </a:t>
            </a:r>
            <a:r>
              <a:rPr lang="en-US" sz="1800" dirty="0" err="1" smtClean="0"/>
              <a:t>icono</a:t>
            </a:r>
            <a:r>
              <a:rPr lang="en-US" sz="1800" dirty="0" smtClean="0"/>
              <a:t> en el display </a:t>
            </a:r>
            <a:r>
              <a:rPr lang="en-US" sz="1800" dirty="0" err="1" smtClean="0"/>
              <a:t>indica</a:t>
            </a:r>
            <a:r>
              <a:rPr lang="en-US" sz="1800" dirty="0" smtClean="0"/>
              <a:t> </a:t>
            </a:r>
            <a:r>
              <a:rPr lang="en-US" sz="1800" dirty="0" err="1" smtClean="0"/>
              <a:t>cuando</a:t>
            </a:r>
            <a:r>
              <a:rPr lang="en-US" sz="1800" dirty="0" smtClean="0"/>
              <a:t> se </a:t>
            </a:r>
            <a:r>
              <a:rPr lang="en-US" sz="1800" dirty="0" err="1" smtClean="0"/>
              <a:t>encuentra</a:t>
            </a:r>
            <a:r>
              <a:rPr lang="en-US" sz="1800" dirty="0" smtClean="0"/>
              <a:t> en </a:t>
            </a:r>
            <a:r>
              <a:rPr lang="en-US" sz="1800" dirty="0" err="1" smtClean="0"/>
              <a:t>modo</a:t>
            </a:r>
            <a:r>
              <a:rPr lang="en-US" sz="1800" dirty="0" smtClean="0"/>
              <a:t> </a:t>
            </a:r>
            <a:r>
              <a:rPr lang="en-US" sz="1800" dirty="0" err="1" smtClean="0"/>
              <a:t>pico</a:t>
            </a:r>
            <a:r>
              <a:rPr lang="en-US" sz="1800" dirty="0" smtClean="0"/>
              <a:t>.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800" dirty="0" err="1" smtClean="0"/>
              <a:t>Presionar</a:t>
            </a:r>
            <a:r>
              <a:rPr lang="en-US" sz="1800" dirty="0" smtClean="0"/>
              <a:t> “Reset” </a:t>
            </a:r>
            <a:r>
              <a:rPr lang="en-US" sz="1800" dirty="0" err="1" smtClean="0"/>
              <a:t>para</a:t>
            </a:r>
            <a:r>
              <a:rPr lang="en-US" sz="1800" dirty="0" smtClean="0"/>
              <a:t> </a:t>
            </a:r>
            <a:r>
              <a:rPr lang="en-US" sz="1800" dirty="0" err="1" smtClean="0"/>
              <a:t>limpiar</a:t>
            </a:r>
            <a:r>
              <a:rPr lang="en-US" sz="1800" dirty="0" smtClean="0"/>
              <a:t> </a:t>
            </a:r>
            <a:r>
              <a:rPr lang="en-US" sz="1800" dirty="0" err="1" smtClean="0"/>
              <a:t>las</a:t>
            </a:r>
            <a:r>
              <a:rPr lang="en-US" sz="1800" dirty="0" smtClean="0"/>
              <a:t> </a:t>
            </a:r>
            <a:r>
              <a:rPr lang="en-US" sz="1800" dirty="0" err="1" smtClean="0"/>
              <a:t>lecturas</a:t>
            </a:r>
            <a:r>
              <a:rPr lang="en-US" sz="1800" dirty="0" smtClean="0"/>
              <a:t> </a:t>
            </a:r>
            <a:r>
              <a:rPr lang="en-US" sz="1800" dirty="0" err="1" smtClean="0"/>
              <a:t>picos</a:t>
            </a:r>
            <a:r>
              <a:rPr lang="en-US" sz="1800" dirty="0" smtClean="0"/>
              <a:t>. 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800" dirty="0" err="1" smtClean="0"/>
              <a:t>Presionar</a:t>
            </a:r>
            <a:r>
              <a:rPr lang="en-US" sz="1800" dirty="0" smtClean="0"/>
              <a:t> “Peak” </a:t>
            </a:r>
            <a:r>
              <a:rPr lang="en-US" sz="1800" dirty="0" err="1" smtClean="0"/>
              <a:t>para</a:t>
            </a:r>
            <a:r>
              <a:rPr lang="en-US" sz="1800" dirty="0" smtClean="0"/>
              <a:t> </a:t>
            </a:r>
            <a:r>
              <a:rPr lang="en-US" sz="1800" dirty="0" err="1" smtClean="0"/>
              <a:t>retornar</a:t>
            </a:r>
            <a:r>
              <a:rPr lang="en-US" sz="1800" dirty="0" smtClean="0"/>
              <a:t> a la </a:t>
            </a:r>
            <a:r>
              <a:rPr lang="en-US" sz="1800" dirty="0" err="1" smtClean="0"/>
              <a:t>operacion</a:t>
            </a:r>
            <a:r>
              <a:rPr lang="en-US" sz="1800" dirty="0" smtClean="0"/>
              <a:t> normal.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800" dirty="0" smtClean="0"/>
              <a:t>Nota:  </a:t>
            </a:r>
            <a:r>
              <a:rPr lang="en-US" sz="1800" dirty="0" err="1" smtClean="0"/>
              <a:t>Despues</a:t>
            </a:r>
            <a:r>
              <a:rPr lang="en-US" sz="1800" dirty="0" smtClean="0"/>
              <a:t> de 15 </a:t>
            </a:r>
            <a:r>
              <a:rPr lang="en-US" sz="1800" dirty="0" err="1" smtClean="0"/>
              <a:t>minutos</a:t>
            </a:r>
            <a:r>
              <a:rPr lang="en-US" sz="1800" dirty="0" smtClean="0"/>
              <a:t> el detector G460 </a:t>
            </a:r>
            <a:r>
              <a:rPr lang="en-US" sz="1800" dirty="0" err="1" smtClean="0"/>
              <a:t>retorna</a:t>
            </a:r>
            <a:r>
              <a:rPr lang="en-US" sz="1800" dirty="0" smtClean="0"/>
              <a:t> a </a:t>
            </a:r>
            <a:r>
              <a:rPr lang="en-US" sz="1800" dirty="0" err="1" smtClean="0"/>
              <a:t>las</a:t>
            </a:r>
            <a:r>
              <a:rPr lang="en-US" sz="1800" dirty="0" smtClean="0"/>
              <a:t> </a:t>
            </a:r>
            <a:r>
              <a:rPr lang="en-US" sz="1800" dirty="0" err="1" smtClean="0"/>
              <a:t>lecturas</a:t>
            </a:r>
            <a:r>
              <a:rPr lang="en-US" sz="1800" dirty="0" smtClean="0"/>
              <a:t> </a:t>
            </a:r>
            <a:r>
              <a:rPr lang="en-US" sz="1800" dirty="0" err="1" smtClean="0"/>
              <a:t>normales</a:t>
            </a:r>
            <a:r>
              <a:rPr lang="en-US" sz="1800" dirty="0" smtClean="0"/>
              <a:t> de gas en la </a:t>
            </a:r>
            <a:r>
              <a:rPr lang="en-US" sz="1800" dirty="0" err="1" smtClean="0"/>
              <a:t>pantalla</a:t>
            </a:r>
            <a:r>
              <a:rPr lang="en-US" sz="1800" dirty="0" smtClean="0"/>
              <a:t> principal.</a:t>
            </a:r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6162" y="1313955"/>
            <a:ext cx="2405550" cy="114387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3745" y="2768213"/>
            <a:ext cx="2375267" cy="1209477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5931511" y="3469937"/>
            <a:ext cx="771525" cy="700087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90137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err="1" smtClean="0"/>
              <a:t>Borrando</a:t>
            </a:r>
            <a:r>
              <a:rPr lang="en-US" sz="2000" dirty="0" smtClean="0"/>
              <a:t> </a:t>
            </a:r>
            <a:r>
              <a:rPr lang="en-US" sz="2000" dirty="0" err="1" smtClean="0"/>
              <a:t>las</a:t>
            </a:r>
            <a:r>
              <a:rPr lang="en-US" sz="2000" dirty="0" smtClean="0"/>
              <a:t> </a:t>
            </a:r>
            <a:r>
              <a:rPr lang="en-US" sz="2000" dirty="0" err="1" smtClean="0"/>
              <a:t>Lecturas</a:t>
            </a:r>
            <a:r>
              <a:rPr lang="en-US" sz="2000" dirty="0" smtClean="0"/>
              <a:t> en </a:t>
            </a:r>
            <a:r>
              <a:rPr lang="en-US" sz="2000" dirty="0" err="1" smtClean="0"/>
              <a:t>Modo</a:t>
            </a:r>
            <a:r>
              <a:rPr lang="en-US" sz="2000" dirty="0" smtClean="0"/>
              <a:t> Pico.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975" y="1169988"/>
            <a:ext cx="4676775" cy="45085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800" dirty="0" smtClean="0"/>
              <a:t>La </a:t>
            </a:r>
            <a:r>
              <a:rPr lang="en-US" sz="1800" dirty="0" err="1" smtClean="0"/>
              <a:t>funcion</a:t>
            </a:r>
            <a:r>
              <a:rPr lang="en-US" sz="1800" dirty="0" smtClean="0"/>
              <a:t> </a:t>
            </a:r>
            <a:r>
              <a:rPr lang="en-US" sz="1800" dirty="0" err="1" smtClean="0"/>
              <a:t>pico</a:t>
            </a:r>
            <a:r>
              <a:rPr lang="en-US" sz="1800" dirty="0" smtClean="0"/>
              <a:t> </a:t>
            </a:r>
            <a:r>
              <a:rPr lang="en-US" sz="1800" dirty="0" err="1" smtClean="0"/>
              <a:t>muestra</a:t>
            </a:r>
            <a:r>
              <a:rPr lang="en-US" sz="1800" dirty="0" smtClean="0"/>
              <a:t> los </a:t>
            </a:r>
            <a:r>
              <a:rPr lang="en-US" sz="1800" dirty="0" err="1" smtClean="0"/>
              <a:t>valores</a:t>
            </a:r>
            <a:r>
              <a:rPr lang="en-US" sz="1800" dirty="0" smtClean="0"/>
              <a:t> </a:t>
            </a:r>
            <a:r>
              <a:rPr lang="en-US" sz="1800" dirty="0" err="1" smtClean="0"/>
              <a:t>significativos</a:t>
            </a:r>
            <a:r>
              <a:rPr lang="en-US" sz="1800" dirty="0" smtClean="0"/>
              <a:t> </a:t>
            </a:r>
            <a:r>
              <a:rPr lang="en-US" sz="1800" dirty="0" err="1" smtClean="0"/>
              <a:t>solamente</a:t>
            </a:r>
            <a:r>
              <a:rPr lang="en-US" sz="1800" dirty="0" smtClean="0"/>
              <a:t> entre el </a:t>
            </a:r>
            <a:r>
              <a:rPr lang="en-US" sz="1800" dirty="0" err="1" smtClean="0"/>
              <a:t>tiempo</a:t>
            </a:r>
            <a:r>
              <a:rPr lang="en-US" sz="1800" dirty="0" smtClean="0"/>
              <a:t> </a:t>
            </a:r>
            <a:r>
              <a:rPr lang="en-US" sz="1800" dirty="0" err="1" smtClean="0"/>
              <a:t>que</a:t>
            </a:r>
            <a:r>
              <a:rPr lang="en-US" sz="1800" dirty="0" smtClean="0"/>
              <a:t> </a:t>
            </a:r>
            <a:r>
              <a:rPr lang="en-US" sz="1800" dirty="0" err="1" smtClean="0"/>
              <a:t>fue</a:t>
            </a:r>
            <a:r>
              <a:rPr lang="en-US" sz="1800" dirty="0" smtClean="0"/>
              <a:t> </a:t>
            </a:r>
            <a:r>
              <a:rPr lang="en-US" sz="1800" dirty="0" err="1" smtClean="0"/>
              <a:t>activada</a:t>
            </a:r>
            <a:r>
              <a:rPr lang="en-US" sz="1800" dirty="0" smtClean="0"/>
              <a:t> </a:t>
            </a:r>
            <a:r>
              <a:rPr lang="en-US" sz="1800" dirty="0" err="1" smtClean="0"/>
              <a:t>dicha</a:t>
            </a:r>
            <a:r>
              <a:rPr lang="en-US" sz="1800" dirty="0" smtClean="0"/>
              <a:t> </a:t>
            </a:r>
            <a:r>
              <a:rPr lang="en-US" sz="1800" dirty="0" err="1" smtClean="0"/>
              <a:t>funcion</a:t>
            </a:r>
            <a:r>
              <a:rPr lang="en-US" sz="1800" dirty="0" smtClean="0"/>
              <a:t> </a:t>
            </a:r>
            <a:r>
              <a:rPr lang="en-US" sz="1800" dirty="0" err="1" smtClean="0"/>
              <a:t>hasta</a:t>
            </a:r>
            <a:r>
              <a:rPr lang="en-US" sz="1800" dirty="0" smtClean="0"/>
              <a:t> el </a:t>
            </a:r>
            <a:r>
              <a:rPr lang="en-US" sz="1800" dirty="0" err="1" smtClean="0"/>
              <a:t>tiempo</a:t>
            </a:r>
            <a:r>
              <a:rPr lang="en-US" sz="1800" dirty="0" smtClean="0"/>
              <a:t> en </a:t>
            </a:r>
            <a:r>
              <a:rPr lang="en-US" sz="1800" dirty="0" err="1" smtClean="0"/>
              <a:t>que</a:t>
            </a:r>
            <a:r>
              <a:rPr lang="en-US" sz="1800" dirty="0" smtClean="0"/>
              <a:t> </a:t>
            </a:r>
            <a:r>
              <a:rPr lang="en-US" sz="1800" dirty="0" err="1" smtClean="0"/>
              <a:t>fue</a:t>
            </a:r>
            <a:r>
              <a:rPr lang="en-US" sz="1800" dirty="0" smtClean="0"/>
              <a:t> </a:t>
            </a:r>
            <a:r>
              <a:rPr lang="en-US" sz="1800" dirty="0" err="1" smtClean="0"/>
              <a:t>desactivada</a:t>
            </a:r>
            <a:r>
              <a:rPr lang="en-US" sz="1800" dirty="0" smtClean="0"/>
              <a:t>.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800" dirty="0" err="1" smtClean="0"/>
              <a:t>Presionando</a:t>
            </a:r>
            <a:r>
              <a:rPr lang="en-US" sz="1800" dirty="0" smtClean="0"/>
              <a:t> el </a:t>
            </a:r>
            <a:r>
              <a:rPr lang="en-US" sz="1800" dirty="0" err="1" smtClean="0"/>
              <a:t>teclado"Peak</a:t>
            </a:r>
            <a:r>
              <a:rPr lang="en-US" sz="1800" dirty="0" smtClean="0"/>
              <a:t>"  </a:t>
            </a:r>
            <a:r>
              <a:rPr lang="en-US" sz="1800" dirty="0" err="1" smtClean="0"/>
              <a:t>otra</a:t>
            </a:r>
            <a:r>
              <a:rPr lang="en-US" sz="1800" dirty="0" smtClean="0"/>
              <a:t> </a:t>
            </a:r>
            <a:r>
              <a:rPr lang="en-US" sz="1800" dirty="0" err="1" smtClean="0"/>
              <a:t>vez</a:t>
            </a:r>
            <a:r>
              <a:rPr lang="en-US" sz="1800" dirty="0" smtClean="0"/>
              <a:t> </a:t>
            </a:r>
            <a:r>
              <a:rPr lang="en-US" sz="1800" dirty="0" err="1" smtClean="0"/>
              <a:t>elimina</a:t>
            </a:r>
            <a:r>
              <a:rPr lang="en-US" sz="1800" dirty="0" smtClean="0"/>
              <a:t> </a:t>
            </a:r>
            <a:r>
              <a:rPr lang="en-US" sz="1800" dirty="0" err="1" smtClean="0"/>
              <a:t>las</a:t>
            </a:r>
            <a:r>
              <a:rPr lang="en-US" sz="1800" dirty="0" smtClean="0"/>
              <a:t> </a:t>
            </a:r>
            <a:r>
              <a:rPr lang="en-US" sz="1800" dirty="0" err="1" smtClean="0"/>
              <a:t>lecturas</a:t>
            </a:r>
            <a:r>
              <a:rPr lang="en-US" sz="1800" dirty="0" smtClean="0"/>
              <a:t> en </a:t>
            </a:r>
            <a:r>
              <a:rPr lang="en-US" sz="1800" dirty="0" err="1" smtClean="0"/>
              <a:t>pantalla</a:t>
            </a:r>
            <a:r>
              <a:rPr lang="en-US" sz="1800" dirty="0" smtClean="0"/>
              <a:t> y el </a:t>
            </a:r>
            <a:r>
              <a:rPr lang="en-US" sz="1800" dirty="0" err="1" smtClean="0"/>
              <a:t>instrumento</a:t>
            </a:r>
            <a:r>
              <a:rPr lang="en-US" sz="1800" dirty="0" smtClean="0"/>
              <a:t> </a:t>
            </a:r>
            <a:r>
              <a:rPr lang="en-US" sz="1800" dirty="0" err="1" smtClean="0"/>
              <a:t>retorna</a:t>
            </a:r>
            <a:r>
              <a:rPr lang="en-US" sz="1800" dirty="0" smtClean="0"/>
              <a:t> a </a:t>
            </a:r>
            <a:r>
              <a:rPr lang="en-US" sz="1800" dirty="0" err="1" smtClean="0"/>
              <a:t>operación</a:t>
            </a:r>
            <a:r>
              <a:rPr lang="en-US" sz="1800" dirty="0" smtClean="0"/>
              <a:t> normal.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800" dirty="0" smtClean="0"/>
              <a:t>No se </a:t>
            </a:r>
            <a:r>
              <a:rPr lang="en-US" sz="1800" dirty="0" err="1" smtClean="0"/>
              <a:t>pueden</a:t>
            </a:r>
            <a:r>
              <a:rPr lang="en-US" sz="1800" dirty="0" smtClean="0"/>
              <a:t> </a:t>
            </a:r>
            <a:r>
              <a:rPr lang="en-US" sz="1800" dirty="0" err="1" smtClean="0"/>
              <a:t>borrar</a:t>
            </a:r>
            <a:r>
              <a:rPr lang="en-US" sz="1800" dirty="0" smtClean="0"/>
              <a:t>  </a:t>
            </a:r>
            <a:r>
              <a:rPr lang="en-US" sz="1800" dirty="0" err="1" smtClean="0"/>
              <a:t>ni</a:t>
            </a:r>
            <a:r>
              <a:rPr lang="en-US" sz="1800" dirty="0" smtClean="0"/>
              <a:t> </a:t>
            </a:r>
            <a:r>
              <a:rPr lang="en-US" sz="1800" dirty="0" err="1" smtClean="0"/>
              <a:t>resetear</a:t>
            </a:r>
            <a:r>
              <a:rPr lang="en-US" sz="1800" dirty="0" smtClean="0"/>
              <a:t> </a:t>
            </a:r>
            <a:r>
              <a:rPr lang="en-US" sz="1800" dirty="0" err="1" smtClean="0"/>
              <a:t>las</a:t>
            </a:r>
            <a:r>
              <a:rPr lang="en-US" sz="1800" dirty="0" smtClean="0"/>
              <a:t> </a:t>
            </a:r>
            <a:r>
              <a:rPr lang="en-US" sz="1800" dirty="0" err="1" smtClean="0"/>
              <a:t>lecturas</a:t>
            </a:r>
            <a:r>
              <a:rPr lang="en-US" sz="1800" dirty="0" smtClean="0"/>
              <a:t> </a:t>
            </a:r>
            <a:r>
              <a:rPr lang="en-US" sz="1800" dirty="0" err="1" smtClean="0"/>
              <a:t>picos</a:t>
            </a:r>
            <a:r>
              <a:rPr lang="en-US" sz="1800" dirty="0" smtClean="0"/>
              <a:t>, STEL, TWA de la </a:t>
            </a:r>
            <a:r>
              <a:rPr lang="en-US" sz="1800" dirty="0" err="1" smtClean="0"/>
              <a:t>memoria</a:t>
            </a:r>
            <a:r>
              <a:rPr lang="en-US" sz="1800" dirty="0" smtClean="0"/>
              <a:t> del </a:t>
            </a:r>
            <a:r>
              <a:rPr lang="en-US" sz="1800" dirty="0" err="1" smtClean="0"/>
              <a:t>instrumento</a:t>
            </a:r>
            <a:r>
              <a:rPr lang="en-US" sz="1800" dirty="0" smtClean="0"/>
              <a:t>.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endParaRPr lang="en-US" sz="1800" dirty="0" smtClean="0"/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1862" y="1390099"/>
            <a:ext cx="2356338" cy="1120471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8239" y="3194781"/>
            <a:ext cx="2352186" cy="1187330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75667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Line 8"/>
          <p:cNvSpPr>
            <a:spLocks noChangeShapeType="1"/>
          </p:cNvSpPr>
          <p:nvPr/>
        </p:nvSpPr>
        <p:spPr bwMode="auto">
          <a:xfrm>
            <a:off x="0" y="1136778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1490870" y="273050"/>
            <a:ext cx="4655685" cy="812800"/>
          </a:xfrm>
        </p:spPr>
        <p:txBody>
          <a:bodyPr/>
          <a:lstStyle/>
          <a:p>
            <a:r>
              <a:rPr lang="en-US" sz="2000" dirty="0" err="1" smtClean="0"/>
              <a:t>Viendo</a:t>
            </a:r>
            <a:r>
              <a:rPr lang="en-US" sz="2000" dirty="0" smtClean="0"/>
              <a:t> </a:t>
            </a:r>
            <a:r>
              <a:rPr lang="en-US" sz="2000" dirty="0" err="1" smtClean="0"/>
              <a:t>las</a:t>
            </a:r>
            <a:r>
              <a:rPr lang="en-US" sz="2000" dirty="0" smtClean="0"/>
              <a:t> </a:t>
            </a:r>
            <a:r>
              <a:rPr lang="en-US" sz="2000" dirty="0" err="1" smtClean="0"/>
              <a:t>lecturas</a:t>
            </a:r>
            <a:r>
              <a:rPr lang="en-US" sz="2000" dirty="0" smtClean="0"/>
              <a:t> Peak, STEL y TWA en </a:t>
            </a:r>
            <a:r>
              <a:rPr lang="en-US" sz="2000" dirty="0" err="1" smtClean="0"/>
              <a:t>toda</a:t>
            </a:r>
            <a:r>
              <a:rPr lang="en-US" sz="2000" dirty="0" smtClean="0"/>
              <a:t> la </a:t>
            </a:r>
            <a:r>
              <a:rPr lang="en-US" sz="2000" dirty="0" err="1" smtClean="0"/>
              <a:t>pantalla</a:t>
            </a:r>
            <a:endParaRPr lang="en-US" sz="2000" dirty="0" smtClean="0"/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8215" y="1345841"/>
            <a:ext cx="5330825" cy="4189412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75000"/>
              </a:spcAft>
            </a:pPr>
            <a:r>
              <a:rPr lang="en-US" sz="1800" dirty="0" smtClean="0"/>
              <a:t>El </a:t>
            </a:r>
            <a:r>
              <a:rPr lang="en-US" sz="1800" dirty="0" err="1" smtClean="0"/>
              <a:t>instrumento</a:t>
            </a:r>
            <a:r>
              <a:rPr lang="en-US" sz="1800" dirty="0" smtClean="0"/>
              <a:t> </a:t>
            </a:r>
            <a:r>
              <a:rPr lang="en-US" sz="1800" dirty="0" err="1" smtClean="0"/>
              <a:t>puede</a:t>
            </a:r>
            <a:r>
              <a:rPr lang="en-US" sz="1800" dirty="0" smtClean="0"/>
              <a:t> </a:t>
            </a:r>
            <a:r>
              <a:rPr lang="en-US" sz="1800" dirty="0" err="1" smtClean="0"/>
              <a:t>mostrar</a:t>
            </a:r>
            <a:r>
              <a:rPr lang="en-US" sz="1800" dirty="0" smtClean="0"/>
              <a:t> los </a:t>
            </a:r>
            <a:r>
              <a:rPr lang="en-US" sz="1800" dirty="0" err="1" smtClean="0"/>
              <a:t>valores</a:t>
            </a:r>
            <a:r>
              <a:rPr lang="en-US" sz="1800" dirty="0" smtClean="0"/>
              <a:t> Peak, STEL y TWA  en </a:t>
            </a:r>
            <a:r>
              <a:rPr lang="en-US" sz="1800" dirty="0" err="1" smtClean="0"/>
              <a:t>toda</a:t>
            </a:r>
            <a:r>
              <a:rPr lang="en-US" sz="1800" dirty="0" smtClean="0"/>
              <a:t> la </a:t>
            </a:r>
            <a:r>
              <a:rPr lang="en-US" sz="1800" dirty="0" err="1" smtClean="0"/>
              <a:t>pantalla</a:t>
            </a:r>
            <a:r>
              <a:rPr lang="en-US" sz="1800" dirty="0" smtClean="0"/>
              <a:t> del </a:t>
            </a:r>
            <a:r>
              <a:rPr lang="en-US" sz="1800" dirty="0" err="1" smtClean="0"/>
              <a:t>equipo</a:t>
            </a:r>
            <a:r>
              <a:rPr lang="en-US" sz="1800" dirty="0" smtClean="0"/>
              <a:t> 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75000"/>
              </a:spcAft>
            </a:pPr>
            <a:r>
              <a:rPr lang="en-US" sz="1800" dirty="0" err="1" smtClean="0"/>
              <a:t>Presionar</a:t>
            </a:r>
            <a:r>
              <a:rPr lang="en-US" sz="1800" dirty="0" smtClean="0"/>
              <a:t> "Zoom" </a:t>
            </a:r>
            <a:r>
              <a:rPr lang="en-US" sz="1800" dirty="0" err="1" smtClean="0"/>
              <a:t>para</a:t>
            </a:r>
            <a:r>
              <a:rPr lang="en-US" sz="1800" dirty="0" smtClean="0"/>
              <a:t> </a:t>
            </a:r>
            <a:r>
              <a:rPr lang="en-US" sz="1800" dirty="0" err="1" smtClean="0"/>
              <a:t>agrandar</a:t>
            </a:r>
            <a:r>
              <a:rPr lang="en-US" sz="1800" dirty="0" smtClean="0"/>
              <a:t> los </a:t>
            </a:r>
            <a:r>
              <a:rPr lang="en-US" sz="1800" dirty="0" err="1" smtClean="0"/>
              <a:t>valores</a:t>
            </a:r>
            <a:r>
              <a:rPr lang="en-US" sz="1800" dirty="0" smtClean="0"/>
              <a:t>, </a:t>
            </a:r>
            <a:r>
              <a:rPr lang="en-US" sz="1800" dirty="0" err="1" smtClean="0"/>
              <a:t>luego</a:t>
            </a:r>
            <a:r>
              <a:rPr lang="en-US" sz="1800" dirty="0" smtClean="0"/>
              <a:t> </a:t>
            </a:r>
            <a:r>
              <a:rPr lang="en-US" sz="1800" dirty="0" err="1" smtClean="0"/>
              <a:t>presionar</a:t>
            </a:r>
            <a:r>
              <a:rPr lang="en-US" sz="1800" dirty="0" smtClean="0"/>
              <a:t> y </a:t>
            </a:r>
            <a:r>
              <a:rPr lang="en-US" sz="1800" dirty="0" err="1" smtClean="0"/>
              <a:t>mantener</a:t>
            </a:r>
            <a:r>
              <a:rPr lang="en-US" sz="1800" dirty="0" smtClean="0"/>
              <a:t> el </a:t>
            </a:r>
            <a:r>
              <a:rPr lang="en-US" sz="1800" dirty="0" err="1" smtClean="0"/>
              <a:t>teclado</a:t>
            </a:r>
            <a:r>
              <a:rPr lang="en-US" sz="1800" dirty="0" smtClean="0"/>
              <a:t> "Zoom" </a:t>
            </a:r>
            <a:r>
              <a:rPr lang="en-US" sz="1800" dirty="0" err="1" smtClean="0"/>
              <a:t>por</a:t>
            </a:r>
            <a:r>
              <a:rPr lang="en-US" sz="1800" dirty="0" smtClean="0"/>
              <a:t> </a:t>
            </a:r>
            <a:r>
              <a:rPr lang="en-US" sz="1800" dirty="0" err="1" smtClean="0"/>
              <a:t>aproximadamente</a:t>
            </a:r>
            <a:r>
              <a:rPr lang="en-US" sz="1800" dirty="0" smtClean="0"/>
              <a:t> 2 </a:t>
            </a:r>
            <a:r>
              <a:rPr lang="en-US" sz="1800" dirty="0" err="1" smtClean="0"/>
              <a:t>segundos</a:t>
            </a:r>
            <a:r>
              <a:rPr lang="en-US" sz="1800" dirty="0" smtClean="0"/>
              <a:t> </a:t>
            </a:r>
            <a:r>
              <a:rPr lang="en-US" sz="1800" dirty="0" err="1" smtClean="0"/>
              <a:t>hasta</a:t>
            </a:r>
            <a:r>
              <a:rPr lang="en-US" sz="1800" dirty="0" smtClean="0"/>
              <a:t> </a:t>
            </a:r>
            <a:r>
              <a:rPr lang="en-US" sz="1800" dirty="0" err="1" smtClean="0"/>
              <a:t>que</a:t>
            </a:r>
            <a:r>
              <a:rPr lang="en-US" sz="1800" dirty="0" smtClean="0"/>
              <a:t> el </a:t>
            </a:r>
            <a:r>
              <a:rPr lang="en-US" sz="1800" dirty="0" err="1" smtClean="0"/>
              <a:t>instrumento</a:t>
            </a:r>
            <a:r>
              <a:rPr lang="en-US" sz="1800" dirty="0" smtClean="0"/>
              <a:t> </a:t>
            </a:r>
            <a:r>
              <a:rPr lang="en-US" sz="1800" dirty="0" err="1" smtClean="0"/>
              <a:t>suene</a:t>
            </a:r>
            <a:r>
              <a:rPr lang="en-US" sz="1800" dirty="0" smtClean="0"/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75000"/>
              </a:spcAft>
            </a:pPr>
            <a:r>
              <a:rPr lang="en-US" sz="1800" dirty="0" smtClean="0"/>
              <a:t>La </a:t>
            </a:r>
            <a:r>
              <a:rPr lang="en-US" sz="1800" dirty="0" err="1" smtClean="0"/>
              <a:t>pantalla</a:t>
            </a:r>
            <a:r>
              <a:rPr lang="en-US" sz="1800" dirty="0" smtClean="0"/>
              <a:t> no </a:t>
            </a:r>
            <a:r>
              <a:rPr lang="en-US" sz="1800" dirty="0" err="1" smtClean="0"/>
              <a:t>mostrara</a:t>
            </a:r>
            <a:r>
              <a:rPr lang="en-US" sz="1800" dirty="0" smtClean="0"/>
              <a:t> Max, STEL, TWA </a:t>
            </a:r>
            <a:r>
              <a:rPr lang="en-US" sz="1800" dirty="0" err="1" smtClean="0"/>
              <a:t>para</a:t>
            </a:r>
            <a:r>
              <a:rPr lang="en-US" sz="1800" dirty="0" smtClean="0"/>
              <a:t> </a:t>
            </a:r>
            <a:r>
              <a:rPr lang="en-US" sz="1800" dirty="0" err="1" smtClean="0"/>
              <a:t>sensores</a:t>
            </a:r>
            <a:r>
              <a:rPr lang="en-US" sz="1800" dirty="0" smtClean="0"/>
              <a:t> </a:t>
            </a:r>
            <a:r>
              <a:rPr lang="en-US" sz="1800" dirty="0" err="1" smtClean="0"/>
              <a:t>toxicos</a:t>
            </a:r>
            <a:r>
              <a:rPr lang="en-US" sz="1800" dirty="0" smtClean="0"/>
              <a:t>; </a:t>
            </a:r>
            <a:r>
              <a:rPr lang="en-US" sz="1800" dirty="0" err="1" smtClean="0"/>
              <a:t>muestra</a:t>
            </a:r>
            <a:r>
              <a:rPr lang="en-US" sz="1800" dirty="0" smtClean="0"/>
              <a:t> </a:t>
            </a:r>
            <a:r>
              <a:rPr lang="en-US" sz="1800" dirty="0" err="1" smtClean="0"/>
              <a:t>maximos</a:t>
            </a:r>
            <a:r>
              <a:rPr lang="en-US" sz="1800" dirty="0" smtClean="0"/>
              <a:t> </a:t>
            </a:r>
            <a:r>
              <a:rPr lang="en-US" sz="1800" dirty="0" err="1" smtClean="0"/>
              <a:t>valores</a:t>
            </a:r>
            <a:r>
              <a:rPr lang="en-US" sz="1800" dirty="0" smtClean="0"/>
              <a:t> de gases combustibles, y </a:t>
            </a:r>
            <a:r>
              <a:rPr lang="en-US" sz="1800" dirty="0" err="1" smtClean="0"/>
              <a:t>valores</a:t>
            </a:r>
            <a:r>
              <a:rPr lang="en-US" sz="1800" dirty="0" smtClean="0"/>
              <a:t> </a:t>
            </a:r>
            <a:r>
              <a:rPr lang="en-US" sz="1800" dirty="0" err="1" smtClean="0"/>
              <a:t>minimos</a:t>
            </a:r>
            <a:r>
              <a:rPr lang="en-US" sz="1800" dirty="0" smtClean="0"/>
              <a:t> de O2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75000"/>
              </a:spcAft>
            </a:pPr>
            <a:r>
              <a:rPr lang="en-US" sz="1800" dirty="0" err="1" smtClean="0"/>
              <a:t>Presionar</a:t>
            </a:r>
            <a:r>
              <a:rPr lang="en-US" sz="1800" dirty="0" smtClean="0"/>
              <a:t> "Zoom" </a:t>
            </a:r>
            <a:r>
              <a:rPr lang="en-US" sz="1800" dirty="0" err="1" smtClean="0"/>
              <a:t>para</a:t>
            </a:r>
            <a:r>
              <a:rPr lang="en-US" sz="1800" dirty="0" smtClean="0"/>
              <a:t> </a:t>
            </a:r>
            <a:r>
              <a:rPr lang="en-US" sz="1800" dirty="0" err="1" smtClean="0"/>
              <a:t>adelantar</a:t>
            </a:r>
            <a:r>
              <a:rPr lang="en-US" sz="1800" dirty="0" smtClean="0"/>
              <a:t> un sensor a </a:t>
            </a:r>
            <a:r>
              <a:rPr lang="en-US" sz="1800" dirty="0" err="1" smtClean="0"/>
              <a:t>otro</a:t>
            </a:r>
            <a:r>
              <a:rPr lang="en-US" sz="1800" dirty="0" smtClean="0"/>
              <a:t> con la </a:t>
            </a:r>
            <a:r>
              <a:rPr lang="en-US" sz="1800" dirty="0" err="1" smtClean="0"/>
              <a:t>finalidad</a:t>
            </a:r>
            <a:r>
              <a:rPr lang="en-US" sz="1800" dirty="0" smtClean="0"/>
              <a:t> de </a:t>
            </a:r>
            <a:r>
              <a:rPr lang="en-US" sz="1800" dirty="0" err="1" smtClean="0"/>
              <a:t>observar</a:t>
            </a:r>
            <a:r>
              <a:rPr lang="en-US" sz="1800" dirty="0" smtClean="0"/>
              <a:t> </a:t>
            </a:r>
            <a:r>
              <a:rPr lang="en-US" sz="1800" dirty="0" err="1" smtClean="0"/>
              <a:t>sus</a:t>
            </a:r>
            <a:r>
              <a:rPr lang="en-US" sz="1800" dirty="0" smtClean="0"/>
              <a:t> </a:t>
            </a:r>
            <a:r>
              <a:rPr lang="en-US" sz="1800" dirty="0" err="1" smtClean="0"/>
              <a:t>respectivos</a:t>
            </a:r>
            <a:r>
              <a:rPr lang="en-US" sz="1800" dirty="0" smtClean="0"/>
              <a:t> </a:t>
            </a:r>
            <a:r>
              <a:rPr lang="en-US" sz="1800" dirty="0" err="1" smtClean="0"/>
              <a:t>valores</a:t>
            </a:r>
            <a:r>
              <a:rPr lang="en-US" sz="1800" dirty="0" smtClean="0"/>
              <a:t>.</a:t>
            </a:r>
          </a:p>
        </p:txBody>
      </p:sp>
      <p:pic>
        <p:nvPicPr>
          <p:cNvPr id="41989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2346" y="1693469"/>
            <a:ext cx="2312377" cy="1113970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761" y="363265"/>
            <a:ext cx="2294060" cy="108673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1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1138" y="3086100"/>
            <a:ext cx="2309024" cy="1140566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2" name="Picture 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5968" y="4539458"/>
            <a:ext cx="2347547" cy="1141848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7946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2"/>
          <p:cNvSpPr txBox="1">
            <a:spLocks noChangeArrowheads="1"/>
          </p:cNvSpPr>
          <p:nvPr/>
        </p:nvSpPr>
        <p:spPr bwMode="auto">
          <a:xfrm>
            <a:off x="1295400" y="3657600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 typeface="Wingdings" pitchFamily="2" charset="2"/>
              <a:buNone/>
            </a:pPr>
            <a:endParaRPr lang="en-US" sz="1800" b="0">
              <a:solidFill>
                <a:srgbClr val="0099CC"/>
              </a:solidFill>
              <a:latin typeface="Tahoma" pitchFamily="34" charset="0"/>
            </a:endParaRPr>
          </a:p>
        </p:txBody>
      </p:sp>
      <p:sp>
        <p:nvSpPr>
          <p:cNvPr id="3078" name="Rectangle 4"/>
          <p:cNvSpPr>
            <a:spLocks noGrp="1" noChangeArrowheads="1"/>
          </p:cNvSpPr>
          <p:nvPr>
            <p:ph type="title"/>
          </p:nvPr>
        </p:nvSpPr>
        <p:spPr>
          <a:xfrm>
            <a:off x="1747838" y="88900"/>
            <a:ext cx="6629400" cy="812800"/>
          </a:xfrm>
        </p:spPr>
        <p:txBody>
          <a:bodyPr/>
          <a:lstStyle/>
          <a:p>
            <a:r>
              <a:rPr lang="en-US" sz="2000" dirty="0" err="1" smtClean="0"/>
              <a:t>Paquete</a:t>
            </a:r>
            <a:r>
              <a:rPr lang="en-US" sz="2000" dirty="0" smtClean="0"/>
              <a:t> de </a:t>
            </a:r>
            <a:r>
              <a:rPr lang="en-US" sz="2000" dirty="0" err="1" smtClean="0"/>
              <a:t>Baterías</a:t>
            </a:r>
            <a:r>
              <a:rPr lang="en-US" sz="2000" dirty="0" smtClean="0"/>
              <a:t> G450 / G460 </a:t>
            </a:r>
          </a:p>
        </p:txBody>
      </p:sp>
      <p:sp>
        <p:nvSpPr>
          <p:cNvPr id="307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58417" y="1084263"/>
            <a:ext cx="5942358" cy="4297362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de-DE" sz="1800" dirty="0" smtClean="0"/>
              <a:t>Las baterias recargables (NiMH)y las baterias alcalinas intercambiablesle duran hasta 25 horas.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de-DE" sz="1800" dirty="0" smtClean="0"/>
              <a:t>Las baterias NiMH tienen un excelente ciclo de vida y un performance a baja temperatura.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de-DE" sz="1800" dirty="0" smtClean="0"/>
              <a:t>La garantia de las baterias de NiMH  son de 2 años. 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de-DE" sz="1800" dirty="0" smtClean="0"/>
              <a:t>El tiempo tipico de duracion de las baterias de NiMH despues de dos años de uso con un adecuado mantenimiento es de 16 horas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315" y="4282828"/>
            <a:ext cx="3571885" cy="2436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0" y="609599"/>
            <a:ext cx="3922555" cy="4923420"/>
          </a:xfrm>
          <a:prstGeom prst="rect">
            <a:avLst/>
          </a:prstGeom>
        </p:spPr>
      </p:pic>
      <p:sp>
        <p:nvSpPr>
          <p:cNvPr id="12" name="Line 4"/>
          <p:cNvSpPr>
            <a:spLocks noChangeShapeType="1"/>
          </p:cNvSpPr>
          <p:nvPr/>
        </p:nvSpPr>
        <p:spPr bwMode="auto">
          <a:xfrm flipV="1">
            <a:off x="0" y="92657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eaLnBrk="1" hangingPunct="1"/>
            <a:endParaRPr lang="en-US" b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21869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11275" y="101600"/>
            <a:ext cx="7146925" cy="812800"/>
          </a:xfrm>
        </p:spPr>
        <p:txBody>
          <a:bodyPr/>
          <a:lstStyle/>
          <a:p>
            <a:r>
              <a:rPr lang="en-US" sz="2000" dirty="0" err="1" smtClean="0"/>
              <a:t>Cargador</a:t>
            </a:r>
            <a:r>
              <a:rPr lang="en-US" sz="2000" dirty="0" smtClean="0"/>
              <a:t> G450 / G460</a:t>
            </a:r>
          </a:p>
        </p:txBody>
      </p:sp>
      <p:sp>
        <p:nvSpPr>
          <p:cNvPr id="4099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pic>
        <p:nvPicPr>
          <p:cNvPr id="4100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3546">
            <a:off x="3738563" y="3001963"/>
            <a:ext cx="4510087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59075" y="1116013"/>
            <a:ext cx="6384925" cy="234315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800" dirty="0" smtClean="0"/>
              <a:t>El </a:t>
            </a:r>
            <a:r>
              <a:rPr lang="en-US" sz="1800" dirty="0" err="1" smtClean="0"/>
              <a:t>cargador</a:t>
            </a:r>
            <a:r>
              <a:rPr lang="en-US" sz="1800" dirty="0" smtClean="0"/>
              <a:t> </a:t>
            </a:r>
            <a:r>
              <a:rPr lang="en-US" sz="1800" dirty="0" err="1" smtClean="0"/>
              <a:t>inteligente</a:t>
            </a:r>
            <a:r>
              <a:rPr lang="en-US" sz="1800" dirty="0" smtClean="0"/>
              <a:t> </a:t>
            </a:r>
            <a:r>
              <a:rPr lang="en-US" sz="1800" dirty="0" err="1" smtClean="0"/>
              <a:t>incluye</a:t>
            </a:r>
            <a:r>
              <a:rPr lang="en-US" sz="1800" dirty="0" smtClean="0"/>
              <a:t> el </a:t>
            </a:r>
            <a:r>
              <a:rPr lang="en-US" sz="1800" dirty="0" err="1" smtClean="0"/>
              <a:t>modo</a:t>
            </a:r>
            <a:r>
              <a:rPr lang="en-US" sz="1800" dirty="0" smtClean="0"/>
              <a:t> de </a:t>
            </a:r>
            <a:r>
              <a:rPr lang="en-US" sz="1800" dirty="0" err="1" smtClean="0"/>
              <a:t>carga</a:t>
            </a:r>
            <a:r>
              <a:rPr lang="en-US" sz="1800" dirty="0" smtClean="0"/>
              <a:t> de mantenimiento </a:t>
            </a:r>
            <a:r>
              <a:rPr lang="en-US" sz="1800" dirty="0" err="1" smtClean="0"/>
              <a:t>para</a:t>
            </a:r>
            <a:r>
              <a:rPr lang="en-US" sz="1800" dirty="0" smtClean="0"/>
              <a:t> </a:t>
            </a:r>
            <a:r>
              <a:rPr lang="en-US" sz="1800" dirty="0" err="1" smtClean="0"/>
              <a:t>evitar</a:t>
            </a:r>
            <a:r>
              <a:rPr lang="en-US" sz="1800" dirty="0" smtClean="0"/>
              <a:t> </a:t>
            </a:r>
            <a:r>
              <a:rPr lang="en-US" sz="1800" dirty="0" err="1" smtClean="0"/>
              <a:t>daños</a:t>
            </a:r>
            <a:r>
              <a:rPr lang="en-US" sz="1800" dirty="0" smtClean="0"/>
              <a:t> a la </a:t>
            </a:r>
            <a:r>
              <a:rPr lang="en-US" sz="1800" dirty="0" err="1" smtClean="0"/>
              <a:t>bateria</a:t>
            </a:r>
            <a:r>
              <a:rPr lang="en-US" sz="1800" dirty="0" smtClean="0"/>
              <a:t> </a:t>
            </a:r>
            <a:r>
              <a:rPr lang="en-US" sz="1800" dirty="0" err="1" smtClean="0"/>
              <a:t>debido</a:t>
            </a:r>
            <a:r>
              <a:rPr lang="en-US" sz="1800" dirty="0" smtClean="0"/>
              <a:t> a </a:t>
            </a:r>
            <a:r>
              <a:rPr lang="en-US" sz="1800" dirty="0" err="1" smtClean="0"/>
              <a:t>una</a:t>
            </a:r>
            <a:r>
              <a:rPr lang="en-US" sz="1800" dirty="0" smtClean="0"/>
              <a:t> </a:t>
            </a:r>
            <a:r>
              <a:rPr lang="en-US" sz="1800" dirty="0" err="1" smtClean="0"/>
              <a:t>sobrecarga</a:t>
            </a:r>
            <a:r>
              <a:rPr lang="en-US" sz="1800" dirty="0" smtClean="0"/>
              <a:t>.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800" dirty="0" err="1" smtClean="0"/>
              <a:t>Disponible</a:t>
            </a:r>
            <a:r>
              <a:rPr lang="en-US" sz="1800" dirty="0" smtClean="0"/>
              <a:t> en </a:t>
            </a:r>
            <a:r>
              <a:rPr lang="en-US" sz="1800" dirty="0" err="1" smtClean="0"/>
              <a:t>versiones</a:t>
            </a:r>
            <a:r>
              <a:rPr lang="en-US" sz="1800" dirty="0" smtClean="0"/>
              <a:t> de simple y </a:t>
            </a:r>
            <a:r>
              <a:rPr lang="en-US" sz="1800" dirty="0" err="1" smtClean="0"/>
              <a:t>doble</a:t>
            </a:r>
            <a:r>
              <a:rPr lang="en-US" sz="1800" dirty="0" smtClean="0"/>
              <a:t> 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800" dirty="0" err="1" smtClean="0"/>
              <a:t>Disponible</a:t>
            </a:r>
            <a:r>
              <a:rPr lang="en-US" sz="1800" dirty="0" smtClean="0"/>
              <a:t> </a:t>
            </a:r>
            <a:r>
              <a:rPr lang="en-US" sz="1800" dirty="0" err="1" smtClean="0"/>
              <a:t>para</a:t>
            </a:r>
            <a:r>
              <a:rPr lang="en-US" sz="1800" dirty="0" smtClean="0"/>
              <a:t> </a:t>
            </a:r>
            <a:r>
              <a:rPr lang="en-US" sz="1800" dirty="0" err="1" smtClean="0"/>
              <a:t>uso</a:t>
            </a:r>
            <a:r>
              <a:rPr lang="en-US" sz="1800" dirty="0" smtClean="0"/>
              <a:t> con </a:t>
            </a:r>
            <a:r>
              <a:rPr lang="en-US" sz="1800" dirty="0" err="1" smtClean="0"/>
              <a:t>vehiculo</a:t>
            </a:r>
            <a:r>
              <a:rPr lang="en-US" sz="1800" dirty="0" smtClean="0"/>
              <a:t> de 12 VDC de </a:t>
            </a:r>
            <a:r>
              <a:rPr lang="en-US" sz="1800" dirty="0" err="1" smtClean="0"/>
              <a:t>carga</a:t>
            </a:r>
            <a:r>
              <a:rPr lang="en-US" sz="1800" dirty="0" smtClean="0"/>
              <a:t>.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endParaRPr lang="en-US" sz="1800" dirty="0" smtClean="0"/>
          </a:p>
        </p:txBody>
      </p:sp>
      <p:pic>
        <p:nvPicPr>
          <p:cNvPr id="4102" name="Picture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63" y="695325"/>
            <a:ext cx="4038600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24590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314450" y="1014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3604845" y="127000"/>
            <a:ext cx="4997817" cy="812800"/>
          </a:xfrm>
        </p:spPr>
        <p:txBody>
          <a:bodyPr/>
          <a:lstStyle/>
          <a:p>
            <a:r>
              <a:rPr lang="en-US" sz="2000" dirty="0" err="1" smtClean="0"/>
              <a:t>Opcional</a:t>
            </a:r>
            <a:r>
              <a:rPr lang="en-US" sz="2000" dirty="0" smtClean="0"/>
              <a:t> </a:t>
            </a:r>
            <a:r>
              <a:rPr lang="en-US" sz="2000" dirty="0" err="1" smtClean="0"/>
              <a:t>cargador</a:t>
            </a:r>
            <a:r>
              <a:rPr lang="en-US" sz="2000" dirty="0" smtClean="0"/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</a:t>
            </a:r>
            <a:r>
              <a:rPr lang="en-US" sz="2000" dirty="0" err="1" smtClean="0"/>
              <a:t>instrumentos</a:t>
            </a:r>
            <a:r>
              <a:rPr lang="en-US" sz="2000" dirty="0" smtClean="0"/>
              <a:t> con </a:t>
            </a:r>
            <a:r>
              <a:rPr lang="en-US" sz="2000" dirty="0" err="1" smtClean="0"/>
              <a:t>bomba</a:t>
            </a:r>
            <a:r>
              <a:rPr lang="en-US" sz="2000" dirty="0" smtClean="0"/>
              <a:t> G450 / G460 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06438" y="1285875"/>
            <a:ext cx="3732212" cy="4508500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1800" dirty="0" smtClean="0"/>
              <a:t>Este </a:t>
            </a:r>
            <a:r>
              <a:rPr lang="en-US" sz="1800" dirty="0" err="1" smtClean="0"/>
              <a:t>cargador</a:t>
            </a:r>
            <a:r>
              <a:rPr lang="en-US" sz="1800" dirty="0" smtClean="0"/>
              <a:t> </a:t>
            </a:r>
            <a:r>
              <a:rPr lang="en-US" sz="1800" dirty="0" err="1" smtClean="0"/>
              <a:t>carga</a:t>
            </a:r>
            <a:r>
              <a:rPr lang="en-US" sz="1800" dirty="0" smtClean="0"/>
              <a:t> </a:t>
            </a:r>
            <a:r>
              <a:rPr lang="en-US" sz="1800" dirty="0" err="1" smtClean="0"/>
              <a:t>simultaneamente</a:t>
            </a:r>
            <a:r>
              <a:rPr lang="en-US" sz="1800" dirty="0" smtClean="0"/>
              <a:t> la </a:t>
            </a:r>
            <a:r>
              <a:rPr lang="en-US" sz="1800" dirty="0" err="1" smtClean="0"/>
              <a:t>bomba</a:t>
            </a:r>
            <a:r>
              <a:rPr lang="en-US" sz="1800" dirty="0" smtClean="0"/>
              <a:t> y el </a:t>
            </a:r>
            <a:r>
              <a:rPr lang="en-US" sz="1800" dirty="0" err="1" smtClean="0"/>
              <a:t>instrumento</a:t>
            </a:r>
            <a:r>
              <a:rPr lang="en-US" sz="1800" dirty="0" smtClean="0"/>
              <a:t> a la </a:t>
            </a:r>
            <a:r>
              <a:rPr lang="en-US" sz="1800" dirty="0" err="1" smtClean="0"/>
              <a:t>vez</a:t>
            </a:r>
            <a:r>
              <a:rPr lang="en-US" sz="1800" dirty="0" smtClean="0"/>
              <a:t>. </a:t>
            </a:r>
          </a:p>
          <a:p>
            <a:pPr>
              <a:lnSpc>
                <a:spcPct val="95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1800" dirty="0" err="1" smtClean="0"/>
              <a:t>Disponible</a:t>
            </a:r>
            <a:r>
              <a:rPr lang="en-US" sz="1800" dirty="0" smtClean="0"/>
              <a:t> </a:t>
            </a:r>
            <a:r>
              <a:rPr lang="en-US" sz="1800" dirty="0" err="1" smtClean="0"/>
              <a:t>para</a:t>
            </a:r>
            <a:r>
              <a:rPr lang="en-US" sz="1800" dirty="0" smtClean="0"/>
              <a:t> el </a:t>
            </a:r>
            <a:r>
              <a:rPr lang="en-US" sz="1800" dirty="0" err="1" smtClean="0"/>
              <a:t>uso</a:t>
            </a:r>
            <a:r>
              <a:rPr lang="en-US" sz="1800" dirty="0" smtClean="0"/>
              <a:t> con 12 VDC en el </a:t>
            </a:r>
            <a:r>
              <a:rPr lang="en-US" sz="1800" dirty="0" err="1" smtClean="0"/>
              <a:t>sistema</a:t>
            </a:r>
            <a:r>
              <a:rPr lang="en-US" sz="1800" dirty="0" smtClean="0"/>
              <a:t> de </a:t>
            </a:r>
            <a:r>
              <a:rPr lang="en-US" sz="1800" dirty="0" err="1" smtClean="0"/>
              <a:t>carga</a:t>
            </a:r>
            <a:r>
              <a:rPr lang="en-US" sz="1800" dirty="0" smtClean="0"/>
              <a:t> de </a:t>
            </a:r>
            <a:r>
              <a:rPr lang="en-US" sz="1800" dirty="0" err="1" smtClean="0"/>
              <a:t>vehiculos</a:t>
            </a:r>
            <a:r>
              <a:rPr lang="en-US" sz="1800" dirty="0" smtClean="0"/>
              <a:t>.</a:t>
            </a:r>
          </a:p>
        </p:txBody>
      </p:sp>
      <p:sp>
        <p:nvSpPr>
          <p:cNvPr id="5125" name="Line 7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pic>
        <p:nvPicPr>
          <p:cNvPr id="5126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495671">
            <a:off x="5427663" y="1427163"/>
            <a:ext cx="3679825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8163" y="1028700"/>
            <a:ext cx="3284537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787577"/>
      </p:ext>
    </p:extLst>
  </p:cSld>
  <p:clrMapOvr>
    <a:masterClrMapping/>
  </p:clrMapOvr>
  <p:transition spd="slow" advClick="0" advTm="15000">
    <p:split orient="vert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714375" y="3819525"/>
            <a:ext cx="3695700" cy="1971675"/>
          </a:xfrm>
          <a:prstGeom prst="rect">
            <a:avLst/>
          </a:prstGeom>
          <a:solidFill>
            <a:srgbClr val="FF6D6D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105410" dir="2700000" algn="ctr" rotWithShape="0">
              <a:schemeClr val="bg1">
                <a:lumMod val="50000"/>
                <a:lumOff val="50000"/>
              </a:scheme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311275" y="101600"/>
            <a:ext cx="7146925" cy="812800"/>
          </a:xfrm>
        </p:spPr>
        <p:txBody>
          <a:bodyPr/>
          <a:lstStyle/>
          <a:p>
            <a:r>
              <a:rPr lang="en-US" sz="2000" dirty="0" err="1" smtClean="0"/>
              <a:t>Ciclos</a:t>
            </a:r>
            <a:r>
              <a:rPr lang="en-US" sz="2000" dirty="0" smtClean="0"/>
              <a:t> de </a:t>
            </a:r>
            <a:r>
              <a:rPr lang="en-US" sz="2000" dirty="0" err="1" smtClean="0"/>
              <a:t>carga</a:t>
            </a:r>
            <a:r>
              <a:rPr lang="en-US" sz="2000" dirty="0" smtClean="0"/>
              <a:t> G450 / G460</a:t>
            </a:r>
          </a:p>
        </p:txBody>
      </p:sp>
      <p:sp>
        <p:nvSpPr>
          <p:cNvPr id="6148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163638"/>
            <a:ext cx="3813175" cy="5256212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800"/>
              </a:spcAft>
              <a:defRPr/>
            </a:pPr>
            <a:r>
              <a:rPr lang="en-US" sz="1600" dirty="0" smtClean="0"/>
              <a:t>El </a:t>
            </a:r>
            <a:r>
              <a:rPr lang="en-US" sz="1600" dirty="0" err="1" smtClean="0"/>
              <a:t>cargador</a:t>
            </a:r>
            <a:r>
              <a:rPr lang="en-US" sz="1600" dirty="0" smtClean="0"/>
              <a:t> </a:t>
            </a:r>
            <a:r>
              <a:rPr lang="en-US" sz="1600" dirty="0" err="1" smtClean="0"/>
              <a:t>inteligente</a:t>
            </a:r>
            <a:r>
              <a:rPr lang="en-US" sz="1600" dirty="0" smtClean="0"/>
              <a:t> </a:t>
            </a:r>
            <a:r>
              <a:rPr lang="en-US" sz="1600" dirty="0" err="1" smtClean="0"/>
              <a:t>GfG</a:t>
            </a:r>
            <a:r>
              <a:rPr lang="en-US" sz="1600" dirty="0" smtClean="0"/>
              <a:t> </a:t>
            </a:r>
            <a:r>
              <a:rPr lang="en-US" sz="1600" dirty="0" err="1" smtClean="0"/>
              <a:t>tiene</a:t>
            </a:r>
            <a:r>
              <a:rPr lang="en-US" sz="1600" dirty="0" smtClean="0"/>
              <a:t> el </a:t>
            </a:r>
            <a:r>
              <a:rPr lang="en-US" sz="1600" dirty="0" err="1" smtClean="0"/>
              <a:t>ciclo</a:t>
            </a:r>
            <a:r>
              <a:rPr lang="en-US" sz="1600" dirty="0" smtClean="0"/>
              <a:t> de </a:t>
            </a:r>
            <a:r>
              <a:rPr lang="en-US" sz="1600" dirty="0" err="1" smtClean="0"/>
              <a:t>carga</a:t>
            </a:r>
            <a:r>
              <a:rPr lang="en-US" sz="1600" dirty="0" smtClean="0"/>
              <a:t> en el </a:t>
            </a:r>
            <a:r>
              <a:rPr lang="en-US" sz="1600" dirty="0" err="1" smtClean="0"/>
              <a:t>modo</a:t>
            </a:r>
            <a:r>
              <a:rPr lang="en-US" sz="1600" dirty="0" smtClean="0"/>
              <a:t> </a:t>
            </a:r>
            <a:r>
              <a:rPr lang="en-US" sz="1600" dirty="0" err="1" smtClean="0"/>
              <a:t>rapido</a:t>
            </a:r>
            <a:r>
              <a:rPr lang="en-US" sz="1600" dirty="0" smtClean="0"/>
              <a:t>, </a:t>
            </a:r>
            <a:r>
              <a:rPr lang="en-US" sz="1600" dirty="0" err="1" smtClean="0"/>
              <a:t>luego</a:t>
            </a:r>
            <a:r>
              <a:rPr lang="en-US" sz="1600" dirty="0" smtClean="0"/>
              <a:t> </a:t>
            </a:r>
            <a:r>
              <a:rPr lang="en-US" sz="1600" dirty="0" err="1" smtClean="0"/>
              <a:t>cuando</a:t>
            </a:r>
            <a:r>
              <a:rPr lang="en-US" sz="1600" dirty="0" smtClean="0"/>
              <a:t> el relay </a:t>
            </a:r>
            <a:r>
              <a:rPr lang="en-US" sz="1600" dirty="0" err="1" smtClean="0"/>
              <a:t>conmuta</a:t>
            </a:r>
            <a:r>
              <a:rPr lang="en-US" sz="1600" dirty="0" smtClean="0"/>
              <a:t> </a:t>
            </a:r>
            <a:r>
              <a:rPr lang="en-US" sz="1600" dirty="0" err="1" smtClean="0"/>
              <a:t>realiza</a:t>
            </a:r>
            <a:r>
              <a:rPr lang="en-US" sz="1600" dirty="0" smtClean="0"/>
              <a:t> </a:t>
            </a:r>
            <a:r>
              <a:rPr lang="en-US" sz="1600" dirty="0" err="1" smtClean="0"/>
              <a:t>una</a:t>
            </a:r>
            <a:r>
              <a:rPr lang="en-US" sz="1600" dirty="0" smtClean="0"/>
              <a:t> </a:t>
            </a:r>
            <a:r>
              <a:rPr lang="en-US" sz="1600" dirty="0" err="1" smtClean="0"/>
              <a:t>carga</a:t>
            </a:r>
            <a:r>
              <a:rPr lang="en-US" sz="1600" dirty="0" smtClean="0"/>
              <a:t> </a:t>
            </a:r>
            <a:r>
              <a:rPr lang="en-US" sz="1600" dirty="0" err="1" smtClean="0"/>
              <a:t>lenta</a:t>
            </a:r>
            <a:r>
              <a:rPr lang="en-US" sz="1600" dirty="0" smtClean="0"/>
              <a:t> </a:t>
            </a:r>
            <a:r>
              <a:rPr lang="en-US" sz="1600" dirty="0" err="1" smtClean="0"/>
              <a:t>cuando</a:t>
            </a:r>
            <a:r>
              <a:rPr lang="en-US" sz="1600" dirty="0" smtClean="0"/>
              <a:t> la </a:t>
            </a:r>
            <a:r>
              <a:rPr lang="en-US" sz="1600" dirty="0" err="1" smtClean="0"/>
              <a:t>bateria</a:t>
            </a:r>
            <a:r>
              <a:rPr lang="en-US" sz="1600" dirty="0" smtClean="0"/>
              <a:t> </a:t>
            </a:r>
            <a:r>
              <a:rPr lang="en-US" sz="1600" dirty="0" err="1" smtClean="0"/>
              <a:t>esta</a:t>
            </a:r>
            <a:r>
              <a:rPr lang="en-US" sz="1600" dirty="0" smtClean="0"/>
              <a:t> </a:t>
            </a:r>
            <a:r>
              <a:rPr lang="en-US" sz="1600" dirty="0" err="1" smtClean="0"/>
              <a:t>cargada</a:t>
            </a:r>
            <a:r>
              <a:rPr lang="en-US" sz="1600" dirty="0" smtClean="0"/>
              <a:t> al 90% de </a:t>
            </a:r>
            <a:r>
              <a:rPr lang="en-US" sz="1600" dirty="0" err="1" smtClean="0"/>
              <a:t>su</a:t>
            </a:r>
            <a:r>
              <a:rPr lang="en-US" sz="1600" dirty="0" smtClean="0"/>
              <a:t> total </a:t>
            </a:r>
            <a:r>
              <a:rPr lang="en-US" sz="1600" dirty="0" err="1" smtClean="0"/>
              <a:t>capacidad</a:t>
            </a:r>
            <a:r>
              <a:rPr lang="en-US" sz="1600" dirty="0" smtClean="0"/>
              <a:t>.  </a:t>
            </a:r>
          </a:p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1600" dirty="0" err="1" smtClean="0"/>
              <a:t>Cuando</a:t>
            </a:r>
            <a:r>
              <a:rPr lang="en-US" sz="1600" dirty="0" smtClean="0"/>
              <a:t> la </a:t>
            </a:r>
            <a:r>
              <a:rPr lang="en-US" sz="1600" dirty="0" err="1" smtClean="0"/>
              <a:t>bateria</a:t>
            </a:r>
            <a:r>
              <a:rPr lang="en-US" sz="1600" dirty="0" smtClean="0"/>
              <a:t> </a:t>
            </a:r>
            <a:r>
              <a:rPr lang="en-US" sz="1600" dirty="0" err="1" smtClean="0"/>
              <a:t>esta</a:t>
            </a:r>
            <a:r>
              <a:rPr lang="en-US" sz="1600" dirty="0" smtClean="0"/>
              <a:t> </a:t>
            </a:r>
            <a:r>
              <a:rPr lang="en-US" sz="1600" dirty="0" err="1" smtClean="0"/>
              <a:t>completamente</a:t>
            </a:r>
            <a:r>
              <a:rPr lang="en-US" sz="1600" dirty="0" smtClean="0"/>
              <a:t> </a:t>
            </a:r>
            <a:r>
              <a:rPr lang="en-US" sz="1600" dirty="0" err="1" smtClean="0"/>
              <a:t>descargada</a:t>
            </a:r>
            <a:r>
              <a:rPr lang="en-US" sz="1600" dirty="0" smtClean="0"/>
              <a:t> </a:t>
            </a:r>
            <a:r>
              <a:rPr lang="en-US" sz="1600" dirty="0" err="1" smtClean="0"/>
              <a:t>requiere</a:t>
            </a:r>
            <a:r>
              <a:rPr lang="en-US" sz="1600" dirty="0" smtClean="0"/>
              <a:t> </a:t>
            </a:r>
            <a:r>
              <a:rPr lang="en-US" sz="1600" dirty="0" err="1" smtClean="0"/>
              <a:t>hasta</a:t>
            </a:r>
            <a:r>
              <a:rPr lang="en-US" sz="1600" dirty="0" smtClean="0"/>
              <a:t> 6 </a:t>
            </a:r>
            <a:r>
              <a:rPr lang="en-US" sz="1600" dirty="0" err="1" smtClean="0"/>
              <a:t>horas</a:t>
            </a:r>
            <a:r>
              <a:rPr lang="en-US" sz="1600" dirty="0" smtClean="0"/>
              <a:t> de </a:t>
            </a:r>
            <a:r>
              <a:rPr lang="en-US" sz="1600" dirty="0" err="1" smtClean="0"/>
              <a:t>carga</a:t>
            </a:r>
            <a:r>
              <a:rPr lang="en-US" sz="1600" dirty="0" smtClean="0"/>
              <a:t>.</a:t>
            </a:r>
          </a:p>
          <a:p>
            <a:pPr marL="0" indent="0">
              <a:spcBef>
                <a:spcPct val="0"/>
              </a:spcBef>
              <a:spcAft>
                <a:spcPts val="1800"/>
              </a:spcAft>
              <a:buFontTx/>
              <a:buNone/>
              <a:defRPr/>
            </a:pPr>
            <a:endParaRPr lang="en-US" sz="800" dirty="0" smtClean="0"/>
          </a:p>
          <a:p>
            <a:pPr marL="400050" lvl="1" indent="0">
              <a:spcBef>
                <a:spcPct val="0"/>
              </a:spcBef>
              <a:spcAft>
                <a:spcPts val="1800"/>
              </a:spcAft>
              <a:buFontTx/>
              <a:buNone/>
              <a:defRPr/>
            </a:pPr>
            <a:r>
              <a:rPr lang="en-US" sz="1600" dirty="0" smtClean="0"/>
              <a:t>Nota: Es </a:t>
            </a:r>
            <a:r>
              <a:rPr lang="en-US" sz="1600" dirty="0" err="1" smtClean="0"/>
              <a:t>posible</a:t>
            </a:r>
            <a:r>
              <a:rPr lang="en-US" sz="1600" dirty="0" smtClean="0"/>
              <a:t>, </a:t>
            </a:r>
            <a:r>
              <a:rPr lang="en-US" sz="1600" dirty="0" err="1" smtClean="0"/>
              <a:t>dejar</a:t>
            </a:r>
            <a:r>
              <a:rPr lang="en-US" sz="1600" dirty="0" smtClean="0"/>
              <a:t> el </a:t>
            </a:r>
            <a:r>
              <a:rPr lang="en-US" sz="1600" dirty="0" err="1" smtClean="0"/>
              <a:t>instrumento</a:t>
            </a:r>
            <a:r>
              <a:rPr lang="en-US" sz="1600" dirty="0" smtClean="0"/>
              <a:t> en el </a:t>
            </a:r>
            <a:r>
              <a:rPr lang="en-US" sz="1600" dirty="0" err="1" smtClean="0"/>
              <a:t>cargador</a:t>
            </a:r>
            <a:r>
              <a:rPr lang="en-US" sz="1600" dirty="0" smtClean="0"/>
              <a:t> </a:t>
            </a:r>
            <a:r>
              <a:rPr lang="en-US" sz="1600" dirty="0" err="1" smtClean="0"/>
              <a:t>despues</a:t>
            </a:r>
            <a:r>
              <a:rPr lang="en-US" sz="1600" dirty="0" smtClean="0"/>
              <a:t> de 1 o 2 </a:t>
            </a:r>
            <a:r>
              <a:rPr lang="en-US" sz="1600" dirty="0" err="1" smtClean="0"/>
              <a:t>horas</a:t>
            </a:r>
            <a:r>
              <a:rPr lang="en-US" sz="1600" dirty="0" smtClean="0"/>
              <a:t> de </a:t>
            </a:r>
            <a:r>
              <a:rPr lang="en-US" sz="1600" dirty="0" err="1" smtClean="0"/>
              <a:t>tener</a:t>
            </a:r>
            <a:r>
              <a:rPr lang="en-US" sz="1600" dirty="0" smtClean="0"/>
              <a:t> </a:t>
            </a:r>
            <a:r>
              <a:rPr lang="en-US" sz="1600" dirty="0" err="1" smtClean="0"/>
              <a:t>una</a:t>
            </a:r>
            <a:r>
              <a:rPr lang="en-US" sz="1600" dirty="0" smtClean="0"/>
              <a:t> </a:t>
            </a:r>
            <a:r>
              <a:rPr lang="en-US" sz="1600" dirty="0" err="1" smtClean="0"/>
              <a:t>carga</a:t>
            </a:r>
            <a:r>
              <a:rPr lang="en-US" sz="1600" dirty="0" smtClean="0"/>
              <a:t> del 100% del total de </a:t>
            </a:r>
            <a:r>
              <a:rPr lang="en-US" sz="1600" dirty="0" err="1" smtClean="0"/>
              <a:t>su</a:t>
            </a:r>
            <a:r>
              <a:rPr lang="en-US" sz="1600" dirty="0" smtClean="0"/>
              <a:t> </a:t>
            </a:r>
            <a:r>
              <a:rPr lang="en-US" sz="1600" dirty="0" err="1" smtClean="0"/>
              <a:t>capacidad</a:t>
            </a:r>
            <a:r>
              <a:rPr lang="en-US" sz="1600" dirty="0" smtClean="0"/>
              <a:t>.</a:t>
            </a:r>
          </a:p>
        </p:txBody>
      </p:sp>
      <p:pic>
        <p:nvPicPr>
          <p:cNvPr id="6150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3546">
            <a:off x="4176713" y="877888"/>
            <a:ext cx="4510087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914675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err="1" smtClean="0"/>
              <a:t>Ciclo</a:t>
            </a:r>
            <a:r>
              <a:rPr lang="en-US" sz="2000" dirty="0" smtClean="0"/>
              <a:t> de </a:t>
            </a:r>
            <a:r>
              <a:rPr lang="en-US" sz="2000" dirty="0" err="1" smtClean="0"/>
              <a:t>Carga</a:t>
            </a:r>
            <a:r>
              <a:rPr lang="en-US" sz="2000" dirty="0" smtClean="0"/>
              <a:t> G450 / G460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54013" y="1130300"/>
            <a:ext cx="3970337" cy="45085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800" dirty="0" smtClean="0"/>
              <a:t>El led </a:t>
            </a:r>
            <a:r>
              <a:rPr lang="en-US" sz="1800" dirty="0" err="1" smtClean="0"/>
              <a:t>verde</a:t>
            </a:r>
            <a:r>
              <a:rPr lang="en-US" sz="1800" dirty="0" smtClean="0"/>
              <a:t> en el </a:t>
            </a:r>
            <a:r>
              <a:rPr lang="en-US" sz="1800" dirty="0" err="1" smtClean="0"/>
              <a:t>cargador</a:t>
            </a:r>
            <a:r>
              <a:rPr lang="en-US" sz="1800" dirty="0" smtClean="0"/>
              <a:t> </a:t>
            </a:r>
            <a:r>
              <a:rPr lang="en-US" sz="1800" dirty="0" err="1" smtClean="0"/>
              <a:t>indica</a:t>
            </a:r>
            <a:r>
              <a:rPr lang="en-US" sz="1800" dirty="0" smtClean="0"/>
              <a:t> </a:t>
            </a:r>
            <a:r>
              <a:rPr lang="en-US" sz="1800" dirty="0" err="1" smtClean="0"/>
              <a:t>que</a:t>
            </a:r>
            <a:r>
              <a:rPr lang="en-US" sz="1800" dirty="0" smtClean="0"/>
              <a:t> la </a:t>
            </a:r>
            <a:r>
              <a:rPr lang="en-US" sz="1800" dirty="0" err="1" smtClean="0"/>
              <a:t>fuente</a:t>
            </a:r>
            <a:r>
              <a:rPr lang="en-US" sz="1800" dirty="0" smtClean="0"/>
              <a:t> de </a:t>
            </a:r>
            <a:r>
              <a:rPr lang="en-US" sz="1800" dirty="0" err="1" smtClean="0"/>
              <a:t>alimentación</a:t>
            </a:r>
            <a:r>
              <a:rPr lang="en-US" sz="1800" dirty="0" smtClean="0"/>
              <a:t> </a:t>
            </a:r>
            <a:r>
              <a:rPr lang="en-US" sz="1800" dirty="0" err="1" smtClean="0"/>
              <a:t>esta</a:t>
            </a:r>
            <a:r>
              <a:rPr lang="en-US" sz="1800" dirty="0" smtClean="0"/>
              <a:t> </a:t>
            </a:r>
            <a:r>
              <a:rPr lang="en-US" sz="1800" dirty="0" err="1" smtClean="0"/>
              <a:t>energizada</a:t>
            </a:r>
            <a:r>
              <a:rPr lang="en-US" sz="1800" dirty="0" smtClean="0"/>
              <a:t>.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800" dirty="0" smtClean="0"/>
              <a:t>Un led de color </a:t>
            </a:r>
            <a:r>
              <a:rPr lang="en-US" sz="1800" dirty="0" err="1" smtClean="0"/>
              <a:t>ambar</a:t>
            </a:r>
            <a:r>
              <a:rPr lang="en-US" sz="1800" dirty="0" smtClean="0"/>
              <a:t> sin </a:t>
            </a:r>
            <a:r>
              <a:rPr lang="en-US" sz="1800" dirty="0" err="1" smtClean="0"/>
              <a:t>parpadear</a:t>
            </a:r>
            <a:r>
              <a:rPr lang="en-US" sz="1800" dirty="0" smtClean="0"/>
              <a:t> </a:t>
            </a:r>
            <a:r>
              <a:rPr lang="en-US" sz="1800" dirty="0" err="1" smtClean="0"/>
              <a:t>indica</a:t>
            </a:r>
            <a:r>
              <a:rPr lang="en-US" sz="1800" dirty="0" smtClean="0"/>
              <a:t> </a:t>
            </a:r>
            <a:r>
              <a:rPr lang="en-US" sz="1800" dirty="0" err="1" smtClean="0"/>
              <a:t>que</a:t>
            </a:r>
            <a:r>
              <a:rPr lang="en-US" sz="1800" dirty="0" smtClean="0"/>
              <a:t> se </a:t>
            </a:r>
            <a:r>
              <a:rPr lang="en-US" sz="1800" dirty="0" err="1" smtClean="0"/>
              <a:t>esta</a:t>
            </a:r>
            <a:r>
              <a:rPr lang="en-US" sz="1800" dirty="0" smtClean="0"/>
              <a:t> </a:t>
            </a:r>
            <a:r>
              <a:rPr lang="en-US" sz="1800" dirty="0" err="1" smtClean="0"/>
              <a:t>realizando</a:t>
            </a:r>
            <a:r>
              <a:rPr lang="en-US" sz="1800" dirty="0" smtClean="0"/>
              <a:t> </a:t>
            </a:r>
            <a:r>
              <a:rPr lang="en-US" sz="1800" dirty="0" err="1" smtClean="0"/>
              <a:t>una</a:t>
            </a:r>
            <a:r>
              <a:rPr lang="en-US" sz="1800" dirty="0" smtClean="0"/>
              <a:t> </a:t>
            </a:r>
            <a:r>
              <a:rPr lang="en-US" sz="1800" dirty="0" err="1" smtClean="0"/>
              <a:t>carga</a:t>
            </a:r>
            <a:r>
              <a:rPr lang="en-US" sz="1800" dirty="0" smtClean="0"/>
              <a:t> </a:t>
            </a:r>
            <a:r>
              <a:rPr lang="en-US" sz="1800" dirty="0" err="1" smtClean="0"/>
              <a:t>rapida</a:t>
            </a:r>
            <a:r>
              <a:rPr lang="en-US" sz="1800" dirty="0" smtClean="0"/>
              <a:t>. 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800" dirty="0" smtClean="0"/>
              <a:t>Un led de color </a:t>
            </a:r>
            <a:r>
              <a:rPr lang="en-US" sz="1800" dirty="0" err="1" smtClean="0"/>
              <a:t>ambar</a:t>
            </a:r>
            <a:r>
              <a:rPr lang="en-US" sz="1800" dirty="0" smtClean="0"/>
              <a:t> </a:t>
            </a:r>
            <a:r>
              <a:rPr lang="en-US" sz="1800" dirty="0" err="1" smtClean="0"/>
              <a:t>intermitente</a:t>
            </a:r>
            <a:r>
              <a:rPr lang="en-US" sz="1800" dirty="0" smtClean="0"/>
              <a:t> </a:t>
            </a:r>
            <a:r>
              <a:rPr lang="en-US" sz="1800" dirty="0" err="1" smtClean="0"/>
              <a:t>indica</a:t>
            </a:r>
            <a:r>
              <a:rPr lang="en-US" sz="1800" dirty="0" smtClean="0"/>
              <a:t> </a:t>
            </a:r>
            <a:r>
              <a:rPr lang="en-US" sz="1800" dirty="0" err="1" smtClean="0"/>
              <a:t>carga</a:t>
            </a:r>
            <a:r>
              <a:rPr lang="en-US" sz="1800" dirty="0" smtClean="0"/>
              <a:t> de mantenimiento.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800" dirty="0" smtClean="0"/>
              <a:t>El </a:t>
            </a:r>
            <a:r>
              <a:rPr lang="en-US" sz="1800" dirty="0" err="1" smtClean="0"/>
              <a:t>instrumento</a:t>
            </a:r>
            <a:r>
              <a:rPr lang="en-US" sz="1800" dirty="0" smtClean="0"/>
              <a:t> </a:t>
            </a:r>
            <a:r>
              <a:rPr lang="en-US" sz="1800" dirty="0" err="1" smtClean="0"/>
              <a:t>indica</a:t>
            </a:r>
            <a:r>
              <a:rPr lang="en-US" sz="1800" dirty="0" smtClean="0"/>
              <a:t> </a:t>
            </a:r>
            <a:r>
              <a:rPr lang="en-US" sz="1800" dirty="0" err="1" smtClean="0"/>
              <a:t>cuanto</a:t>
            </a:r>
            <a:r>
              <a:rPr lang="en-US" sz="1800" dirty="0" smtClean="0"/>
              <a:t> </a:t>
            </a:r>
            <a:r>
              <a:rPr lang="en-US" sz="1800" dirty="0" err="1" smtClean="0"/>
              <a:t>tiempo</a:t>
            </a:r>
            <a:r>
              <a:rPr lang="en-US" sz="1800" dirty="0" smtClean="0"/>
              <a:t> ha </a:t>
            </a:r>
            <a:r>
              <a:rPr lang="en-US" sz="1800" dirty="0" err="1" smtClean="0"/>
              <a:t>sido</a:t>
            </a:r>
            <a:r>
              <a:rPr lang="en-US" sz="1800" dirty="0" smtClean="0"/>
              <a:t> </a:t>
            </a:r>
            <a:r>
              <a:rPr lang="en-US" sz="1800" dirty="0" err="1" smtClean="0"/>
              <a:t>cargado</a:t>
            </a:r>
            <a:r>
              <a:rPr lang="en-US" sz="1800" dirty="0" smtClean="0"/>
              <a:t> la </a:t>
            </a:r>
            <a:r>
              <a:rPr lang="en-US" sz="1800" dirty="0" err="1" smtClean="0"/>
              <a:t>bateria</a:t>
            </a:r>
            <a:r>
              <a:rPr lang="en-US" sz="1800" dirty="0" smtClean="0"/>
              <a:t>.</a:t>
            </a:r>
          </a:p>
        </p:txBody>
      </p:sp>
      <p:sp>
        <p:nvSpPr>
          <p:cNvPr id="7172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pic>
        <p:nvPicPr>
          <p:cNvPr id="7173" name="Picture 5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0425" y="936625"/>
            <a:ext cx="603885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64598" y="4719432"/>
            <a:ext cx="2952750" cy="1077218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1"/>
            </a:solidFill>
          </a:ln>
          <a:effectLst>
            <a:outerShdw dist="105410" dir="2700000" algn="ctr" rotWithShape="0">
              <a:schemeClr val="bg1">
                <a:lumMod val="50000"/>
                <a:lumOff val="50000"/>
              </a:schemeClr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600" i="1" dirty="0" smtClean="0">
                <a:solidFill>
                  <a:srgbClr val="000000"/>
                </a:solidFill>
                <a:latin typeface="Arial" charset="0"/>
              </a:rPr>
              <a:t>El led </a:t>
            </a:r>
            <a:r>
              <a:rPr lang="en-US" sz="1600" i="1" dirty="0" err="1" smtClean="0">
                <a:solidFill>
                  <a:srgbClr val="000000"/>
                </a:solidFill>
                <a:latin typeface="Arial" charset="0"/>
              </a:rPr>
              <a:t>ambar</a:t>
            </a:r>
            <a:r>
              <a:rPr lang="en-US" sz="1600" i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600" i="1" dirty="0" err="1" smtClean="0">
                <a:solidFill>
                  <a:srgbClr val="000000"/>
                </a:solidFill>
                <a:latin typeface="Arial" charset="0"/>
              </a:rPr>
              <a:t>indica</a:t>
            </a:r>
            <a:r>
              <a:rPr lang="en-US" sz="1600" i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600" i="1" dirty="0" err="1" smtClean="0">
                <a:solidFill>
                  <a:srgbClr val="000000"/>
                </a:solidFill>
                <a:latin typeface="Arial" charset="0"/>
              </a:rPr>
              <a:t>carga</a:t>
            </a:r>
            <a:r>
              <a:rPr lang="en-US" sz="1600" i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600" i="1" dirty="0" err="1" smtClean="0">
                <a:solidFill>
                  <a:srgbClr val="000000"/>
                </a:solidFill>
                <a:latin typeface="Arial" charset="0"/>
              </a:rPr>
              <a:t>rapida</a:t>
            </a:r>
            <a:r>
              <a:rPr lang="en-US" sz="1600" i="1" dirty="0" smtClean="0">
                <a:solidFill>
                  <a:srgbClr val="000000"/>
                </a:solidFill>
                <a:latin typeface="Arial" charset="0"/>
              </a:rPr>
              <a:t>, y el led </a:t>
            </a:r>
            <a:r>
              <a:rPr lang="en-US" sz="1600" i="1" dirty="0" err="1" smtClean="0">
                <a:solidFill>
                  <a:srgbClr val="000000"/>
                </a:solidFill>
                <a:latin typeface="Arial" charset="0"/>
              </a:rPr>
              <a:t>ambar</a:t>
            </a:r>
            <a:r>
              <a:rPr lang="en-US" sz="1600" i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600" i="1" dirty="0" err="1" smtClean="0">
                <a:solidFill>
                  <a:srgbClr val="000000"/>
                </a:solidFill>
                <a:latin typeface="Arial" charset="0"/>
              </a:rPr>
              <a:t>intermitente</a:t>
            </a:r>
            <a:r>
              <a:rPr lang="en-US" sz="1600" i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600" i="1" dirty="0" err="1" smtClean="0">
                <a:solidFill>
                  <a:srgbClr val="000000"/>
                </a:solidFill>
                <a:latin typeface="Arial" charset="0"/>
              </a:rPr>
              <a:t>indica</a:t>
            </a:r>
            <a:r>
              <a:rPr lang="en-US" sz="1600" i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600" i="1" dirty="0" err="1" smtClean="0">
                <a:solidFill>
                  <a:srgbClr val="000000"/>
                </a:solidFill>
                <a:latin typeface="Arial" charset="0"/>
              </a:rPr>
              <a:t>carga</a:t>
            </a:r>
            <a:r>
              <a:rPr lang="en-US" sz="1600" i="1" dirty="0" smtClean="0">
                <a:solidFill>
                  <a:srgbClr val="000000"/>
                </a:solidFill>
                <a:latin typeface="Arial" charset="0"/>
              </a:rPr>
              <a:t> de mantenimiento. </a:t>
            </a:r>
            <a:endParaRPr lang="en-US" sz="1600" i="1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7175" name="Straight Arrow Connector 9"/>
          <p:cNvCxnSpPr>
            <a:cxnSpLocks noChangeShapeType="1"/>
          </p:cNvCxnSpPr>
          <p:nvPr/>
        </p:nvCxnSpPr>
        <p:spPr bwMode="auto">
          <a:xfrm flipV="1">
            <a:off x="7812157" y="3419476"/>
            <a:ext cx="465068" cy="1311550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59140445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 bwMode="auto">
          <a:xfrm>
            <a:off x="532435" y="1863524"/>
            <a:ext cx="7986532" cy="3611301"/>
          </a:xfrm>
          <a:custGeom>
            <a:avLst/>
            <a:gdLst>
              <a:gd name="connsiteX0" fmla="*/ 0 w 7257327"/>
              <a:gd name="connsiteY0" fmla="*/ 2939970 h 4039565"/>
              <a:gd name="connsiteX1" fmla="*/ 2534856 w 7257327"/>
              <a:gd name="connsiteY1" fmla="*/ 0 h 4039565"/>
              <a:gd name="connsiteX2" fmla="*/ 7257327 w 7257327"/>
              <a:gd name="connsiteY2" fmla="*/ 0 h 4039565"/>
              <a:gd name="connsiteX3" fmla="*/ 6215606 w 7257327"/>
              <a:gd name="connsiteY3" fmla="*/ 4039565 h 4039565"/>
              <a:gd name="connsiteX4" fmla="*/ 0 w 7257327"/>
              <a:gd name="connsiteY4" fmla="*/ 2939970 h 403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7327" h="4039565">
                <a:moveTo>
                  <a:pt x="0" y="2939970"/>
                </a:moveTo>
                <a:lnTo>
                  <a:pt x="2534856" y="0"/>
                </a:lnTo>
                <a:lnTo>
                  <a:pt x="7257327" y="0"/>
                </a:lnTo>
                <a:lnTo>
                  <a:pt x="6215606" y="4039565"/>
                </a:lnTo>
                <a:lnTo>
                  <a:pt x="0" y="2939970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49288" y="188913"/>
            <a:ext cx="6904176" cy="685800"/>
          </a:xfrm>
          <a:noFill/>
        </p:spPr>
        <p:txBody>
          <a:bodyPr anchor="ctr"/>
          <a:lstStyle/>
          <a:p>
            <a:r>
              <a:rPr lang="en-US" sz="2400" dirty="0" err="1" smtClean="0"/>
              <a:t>Desplazamiento</a:t>
            </a:r>
            <a:r>
              <a:rPr lang="en-US" sz="2400" dirty="0" smtClean="0"/>
              <a:t> de </a:t>
            </a:r>
            <a:r>
              <a:rPr lang="en-US" sz="2400" dirty="0" err="1" smtClean="0"/>
              <a:t>oxígeno</a:t>
            </a:r>
            <a:r>
              <a:rPr lang="en-US" sz="2400" dirty="0" smtClean="0"/>
              <a:t> en un </a:t>
            </a:r>
            <a:r>
              <a:rPr lang="en-US" sz="2400" dirty="0" err="1" smtClean="0"/>
              <a:t>espacio</a:t>
            </a:r>
            <a:r>
              <a:rPr lang="en-US" sz="2400" dirty="0" smtClean="0"/>
              <a:t> </a:t>
            </a:r>
            <a:r>
              <a:rPr lang="en-US" sz="2400" dirty="0" err="1" smtClean="0"/>
              <a:t>confinado</a:t>
            </a:r>
            <a:r>
              <a:rPr lang="en-US" sz="2400" dirty="0" smtClean="0"/>
              <a:t> </a:t>
            </a:r>
            <a:r>
              <a:rPr lang="en-US" sz="2400" dirty="0" err="1" smtClean="0"/>
              <a:t>abierto</a:t>
            </a:r>
            <a:r>
              <a:rPr lang="en-US" sz="2400" dirty="0" smtClean="0"/>
              <a:t> en la parte superior</a:t>
            </a:r>
          </a:p>
        </p:txBody>
      </p:sp>
      <p:sp>
        <p:nvSpPr>
          <p:cNvPr id="71709" name="Line 78"/>
          <p:cNvSpPr>
            <a:spLocks noChangeShapeType="1"/>
          </p:cNvSpPr>
          <p:nvPr/>
        </p:nvSpPr>
        <p:spPr bwMode="auto">
          <a:xfrm flipV="1">
            <a:off x="0" y="99060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-3900668" y="520861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Freeform 9"/>
          <p:cNvSpPr>
            <a:spLocks noChangeAspect="1"/>
          </p:cNvSpPr>
          <p:nvPr/>
        </p:nvSpPr>
        <p:spPr bwMode="auto">
          <a:xfrm>
            <a:off x="2974983" y="2075824"/>
            <a:ext cx="5034987" cy="2276690"/>
          </a:xfrm>
          <a:custGeom>
            <a:avLst/>
            <a:gdLst>
              <a:gd name="connsiteX0" fmla="*/ 0 w 7986532"/>
              <a:gd name="connsiteY0" fmla="*/ 2615879 h 3611301"/>
              <a:gd name="connsiteX1" fmla="*/ 2777924 w 7986532"/>
              <a:gd name="connsiteY1" fmla="*/ 0 h 3611301"/>
              <a:gd name="connsiteX2" fmla="*/ 7986532 w 7986532"/>
              <a:gd name="connsiteY2" fmla="*/ 0 h 3611301"/>
              <a:gd name="connsiteX3" fmla="*/ 6829063 w 7986532"/>
              <a:gd name="connsiteY3" fmla="*/ 3611301 h 3611301"/>
              <a:gd name="connsiteX4" fmla="*/ 0 w 7986532"/>
              <a:gd name="connsiteY4" fmla="*/ 2615879 h 36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86532" h="3611301">
                <a:moveTo>
                  <a:pt x="0" y="2615879"/>
                </a:moveTo>
                <a:lnTo>
                  <a:pt x="2777924" y="0"/>
                </a:lnTo>
                <a:lnTo>
                  <a:pt x="7986532" y="0"/>
                </a:lnTo>
                <a:lnTo>
                  <a:pt x="6829063" y="3611301"/>
                </a:lnTo>
                <a:lnTo>
                  <a:pt x="0" y="2615879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" name="Straight Connector 13"/>
          <p:cNvCxnSpPr>
            <a:stCxn id="10" idx="1"/>
          </p:cNvCxnSpPr>
          <p:nvPr/>
        </p:nvCxnSpPr>
        <p:spPr bwMode="auto">
          <a:xfrm flipH="1">
            <a:off x="4653312" y="2075824"/>
            <a:ext cx="72971" cy="1539432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Freeform 19"/>
          <p:cNvSpPr/>
          <p:nvPr/>
        </p:nvSpPr>
        <p:spPr bwMode="auto">
          <a:xfrm>
            <a:off x="-5405377" y="208344"/>
            <a:ext cx="509286" cy="810228"/>
          </a:xfrm>
          <a:custGeom>
            <a:avLst/>
            <a:gdLst>
              <a:gd name="connsiteX0" fmla="*/ 0 w 509286"/>
              <a:gd name="connsiteY0" fmla="*/ 0 h 810228"/>
              <a:gd name="connsiteX1" fmla="*/ 509286 w 509286"/>
              <a:gd name="connsiteY1" fmla="*/ 810228 h 81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9286" h="810228">
                <a:moveTo>
                  <a:pt x="0" y="0"/>
                </a:moveTo>
                <a:lnTo>
                  <a:pt x="509286" y="810228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4444680" y="3611304"/>
            <a:ext cx="3044141" cy="740779"/>
          </a:xfrm>
          <a:custGeom>
            <a:avLst/>
            <a:gdLst>
              <a:gd name="connsiteX0" fmla="*/ 231493 w 3044141"/>
              <a:gd name="connsiteY0" fmla="*/ 0 h 740779"/>
              <a:gd name="connsiteX1" fmla="*/ 3044141 w 3044141"/>
              <a:gd name="connsiteY1" fmla="*/ 127321 h 740779"/>
              <a:gd name="connsiteX2" fmla="*/ 2835797 w 3044141"/>
              <a:gd name="connsiteY2" fmla="*/ 740779 h 740779"/>
              <a:gd name="connsiteX3" fmla="*/ 0 w 3044141"/>
              <a:gd name="connsiteY3" fmla="*/ 324091 h 740779"/>
              <a:gd name="connsiteX4" fmla="*/ 231493 w 3044141"/>
              <a:gd name="connsiteY4" fmla="*/ 0 h 740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4141" h="740779">
                <a:moveTo>
                  <a:pt x="231493" y="0"/>
                </a:moveTo>
                <a:lnTo>
                  <a:pt x="3044141" y="127321"/>
                </a:lnTo>
                <a:lnTo>
                  <a:pt x="2835797" y="740779"/>
                </a:lnTo>
                <a:lnTo>
                  <a:pt x="0" y="324091"/>
                </a:lnTo>
                <a:lnTo>
                  <a:pt x="231493" y="0"/>
                </a:lnTo>
                <a:close/>
              </a:path>
            </a:pathLst>
          </a:custGeom>
          <a:solidFill>
            <a:schemeClr val="bg1">
              <a:lumMod val="50000"/>
              <a:lumOff val="50000"/>
            </a:schemeClr>
          </a:solidFill>
          <a:ln>
            <a:solidFill>
              <a:schemeClr val="bg1">
                <a:lumMod val="50000"/>
                <a:lumOff val="50000"/>
              </a:schemeClr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2870320" y="2105668"/>
            <a:ext cx="4780546" cy="2250368"/>
          </a:xfrm>
          <a:custGeom>
            <a:avLst/>
            <a:gdLst>
              <a:gd name="connsiteX0" fmla="*/ 23351 w 4780546"/>
              <a:gd name="connsiteY0" fmla="*/ 4880 h 2250368"/>
              <a:gd name="connsiteX1" fmla="*/ 23351 w 4780546"/>
              <a:gd name="connsiteY1" fmla="*/ 4880 h 2250368"/>
              <a:gd name="connsiteX2" fmla="*/ 115948 w 4780546"/>
              <a:gd name="connsiteY2" fmla="*/ 39604 h 2250368"/>
              <a:gd name="connsiteX3" fmla="*/ 208546 w 4780546"/>
              <a:gd name="connsiteY3" fmla="*/ 62753 h 2250368"/>
              <a:gd name="connsiteX4" fmla="*/ 486338 w 4780546"/>
              <a:gd name="connsiteY4" fmla="*/ 74328 h 2250368"/>
              <a:gd name="connsiteX5" fmla="*/ 521062 w 4780546"/>
              <a:gd name="connsiteY5" fmla="*/ 85903 h 2250368"/>
              <a:gd name="connsiteX6" fmla="*/ 544212 w 4780546"/>
              <a:gd name="connsiteY6" fmla="*/ 109052 h 2250368"/>
              <a:gd name="connsiteX7" fmla="*/ 602085 w 4780546"/>
              <a:gd name="connsiteY7" fmla="*/ 155351 h 2250368"/>
              <a:gd name="connsiteX8" fmla="*/ 613660 w 4780546"/>
              <a:gd name="connsiteY8" fmla="*/ 201649 h 2250368"/>
              <a:gd name="connsiteX9" fmla="*/ 625234 w 4780546"/>
              <a:gd name="connsiteY9" fmla="*/ 305821 h 2250368"/>
              <a:gd name="connsiteX10" fmla="*/ 717832 w 4780546"/>
              <a:gd name="connsiteY10" fmla="*/ 386844 h 2250368"/>
              <a:gd name="connsiteX11" fmla="*/ 787280 w 4780546"/>
              <a:gd name="connsiteY11" fmla="*/ 467867 h 2250368"/>
              <a:gd name="connsiteX12" fmla="*/ 822004 w 4780546"/>
              <a:gd name="connsiteY12" fmla="*/ 491016 h 2250368"/>
              <a:gd name="connsiteX13" fmla="*/ 845153 w 4780546"/>
              <a:gd name="connsiteY13" fmla="*/ 514166 h 2250368"/>
              <a:gd name="connsiteX14" fmla="*/ 868303 w 4780546"/>
              <a:gd name="connsiteY14" fmla="*/ 583614 h 2250368"/>
              <a:gd name="connsiteX15" fmla="*/ 903027 w 4780546"/>
              <a:gd name="connsiteY15" fmla="*/ 734085 h 2250368"/>
              <a:gd name="connsiteX16" fmla="*/ 937751 w 4780546"/>
              <a:gd name="connsiteY16" fmla="*/ 745659 h 2250368"/>
              <a:gd name="connsiteX17" fmla="*/ 960900 w 4780546"/>
              <a:gd name="connsiteY17" fmla="*/ 768809 h 2250368"/>
              <a:gd name="connsiteX18" fmla="*/ 995624 w 4780546"/>
              <a:gd name="connsiteY18" fmla="*/ 872981 h 2250368"/>
              <a:gd name="connsiteX19" fmla="*/ 1007199 w 4780546"/>
              <a:gd name="connsiteY19" fmla="*/ 907705 h 2250368"/>
              <a:gd name="connsiteX20" fmla="*/ 1053498 w 4780546"/>
              <a:gd name="connsiteY20" fmla="*/ 965578 h 2250368"/>
              <a:gd name="connsiteX21" fmla="*/ 1065072 w 4780546"/>
              <a:gd name="connsiteY21" fmla="*/ 1000303 h 2250368"/>
              <a:gd name="connsiteX22" fmla="*/ 1099796 w 4780546"/>
              <a:gd name="connsiteY22" fmla="*/ 1127624 h 2250368"/>
              <a:gd name="connsiteX23" fmla="*/ 1122946 w 4780546"/>
              <a:gd name="connsiteY23" fmla="*/ 1150773 h 2250368"/>
              <a:gd name="connsiteX24" fmla="*/ 1157670 w 4780546"/>
              <a:gd name="connsiteY24" fmla="*/ 1162348 h 2250368"/>
              <a:gd name="connsiteX25" fmla="*/ 1261842 w 4780546"/>
              <a:gd name="connsiteY25" fmla="*/ 1208647 h 2250368"/>
              <a:gd name="connsiteX26" fmla="*/ 1296566 w 4780546"/>
              <a:gd name="connsiteY26" fmla="*/ 1220221 h 2250368"/>
              <a:gd name="connsiteX27" fmla="*/ 1412313 w 4780546"/>
              <a:gd name="connsiteY27" fmla="*/ 1197072 h 2250368"/>
              <a:gd name="connsiteX28" fmla="*/ 1493336 w 4780546"/>
              <a:gd name="connsiteY28" fmla="*/ 1150773 h 2250368"/>
              <a:gd name="connsiteX29" fmla="*/ 1528060 w 4780546"/>
              <a:gd name="connsiteY29" fmla="*/ 1139199 h 2250368"/>
              <a:gd name="connsiteX30" fmla="*/ 1690105 w 4780546"/>
              <a:gd name="connsiteY30" fmla="*/ 1162348 h 2250368"/>
              <a:gd name="connsiteX31" fmla="*/ 1759553 w 4780546"/>
              <a:gd name="connsiteY31" fmla="*/ 1197072 h 2250368"/>
              <a:gd name="connsiteX32" fmla="*/ 1863726 w 4780546"/>
              <a:gd name="connsiteY32" fmla="*/ 1220221 h 2250368"/>
              <a:gd name="connsiteX33" fmla="*/ 2048921 w 4780546"/>
              <a:gd name="connsiteY33" fmla="*/ 1208647 h 2250368"/>
              <a:gd name="connsiteX34" fmla="*/ 2083645 w 4780546"/>
              <a:gd name="connsiteY34" fmla="*/ 1197072 h 2250368"/>
              <a:gd name="connsiteX35" fmla="*/ 2153093 w 4780546"/>
              <a:gd name="connsiteY35" fmla="*/ 1185497 h 2250368"/>
              <a:gd name="connsiteX36" fmla="*/ 2187817 w 4780546"/>
              <a:gd name="connsiteY36" fmla="*/ 1162348 h 2250368"/>
              <a:gd name="connsiteX37" fmla="*/ 2465609 w 4780546"/>
              <a:gd name="connsiteY37" fmla="*/ 1173923 h 2250368"/>
              <a:gd name="connsiteX38" fmla="*/ 2581356 w 4780546"/>
              <a:gd name="connsiteY38" fmla="*/ 1220221 h 2250368"/>
              <a:gd name="connsiteX39" fmla="*/ 2847574 w 4780546"/>
              <a:gd name="connsiteY39" fmla="*/ 1208647 h 2250368"/>
              <a:gd name="connsiteX40" fmla="*/ 2882298 w 4780546"/>
              <a:gd name="connsiteY40" fmla="*/ 1197072 h 2250368"/>
              <a:gd name="connsiteX41" fmla="*/ 2963321 w 4780546"/>
              <a:gd name="connsiteY41" fmla="*/ 1173923 h 2250368"/>
              <a:gd name="connsiteX42" fmla="*/ 3113791 w 4780546"/>
              <a:gd name="connsiteY42" fmla="*/ 1150773 h 2250368"/>
              <a:gd name="connsiteX43" fmla="*/ 3241113 w 4780546"/>
              <a:gd name="connsiteY43" fmla="*/ 1162348 h 2250368"/>
              <a:gd name="connsiteX44" fmla="*/ 3356860 w 4780546"/>
              <a:gd name="connsiteY44" fmla="*/ 1185497 h 2250368"/>
              <a:gd name="connsiteX45" fmla="*/ 3426308 w 4780546"/>
              <a:gd name="connsiteY45" fmla="*/ 1197072 h 2250368"/>
              <a:gd name="connsiteX46" fmla="*/ 3484181 w 4780546"/>
              <a:gd name="connsiteY46" fmla="*/ 1208647 h 2250368"/>
              <a:gd name="connsiteX47" fmla="*/ 3773548 w 4780546"/>
              <a:gd name="connsiteY47" fmla="*/ 1220221 h 2250368"/>
              <a:gd name="connsiteX48" fmla="*/ 3877721 w 4780546"/>
              <a:gd name="connsiteY48" fmla="*/ 1243371 h 2250368"/>
              <a:gd name="connsiteX49" fmla="*/ 3912445 w 4780546"/>
              <a:gd name="connsiteY49" fmla="*/ 1254946 h 2250368"/>
              <a:gd name="connsiteX50" fmla="*/ 4028191 w 4780546"/>
              <a:gd name="connsiteY50" fmla="*/ 1243371 h 2250368"/>
              <a:gd name="connsiteX51" fmla="*/ 4062915 w 4780546"/>
              <a:gd name="connsiteY51" fmla="*/ 1231796 h 2250368"/>
              <a:gd name="connsiteX52" fmla="*/ 4155513 w 4780546"/>
              <a:gd name="connsiteY52" fmla="*/ 1220221 h 2250368"/>
              <a:gd name="connsiteX53" fmla="*/ 4387007 w 4780546"/>
              <a:gd name="connsiteY53" fmla="*/ 1197072 h 2250368"/>
              <a:gd name="connsiteX54" fmla="*/ 4491179 w 4780546"/>
              <a:gd name="connsiteY54" fmla="*/ 1162348 h 2250368"/>
              <a:gd name="connsiteX55" fmla="*/ 4525903 w 4780546"/>
              <a:gd name="connsiteY55" fmla="*/ 1150773 h 2250368"/>
              <a:gd name="connsiteX56" fmla="*/ 4780546 w 4780546"/>
              <a:gd name="connsiteY56" fmla="*/ 1162348 h 2250368"/>
              <a:gd name="connsiteX57" fmla="*/ 4433305 w 4780546"/>
              <a:gd name="connsiteY57" fmla="*/ 2250368 h 2250368"/>
              <a:gd name="connsiteX58" fmla="*/ 868303 w 4780546"/>
              <a:gd name="connsiteY58" fmla="*/ 1741082 h 2250368"/>
              <a:gd name="connsiteX59" fmla="*/ 578936 w 4780546"/>
              <a:gd name="connsiteY59" fmla="*/ 1567462 h 2250368"/>
              <a:gd name="connsiteX60" fmla="*/ 486338 w 4780546"/>
              <a:gd name="connsiteY60" fmla="*/ 1532738 h 2250368"/>
              <a:gd name="connsiteX61" fmla="*/ 463189 w 4780546"/>
              <a:gd name="connsiteY61" fmla="*/ 1498014 h 2250368"/>
              <a:gd name="connsiteX62" fmla="*/ 440039 w 4780546"/>
              <a:gd name="connsiteY62" fmla="*/ 1474865 h 2250368"/>
              <a:gd name="connsiteX63" fmla="*/ 428465 w 4780546"/>
              <a:gd name="connsiteY63" fmla="*/ 1393842 h 2250368"/>
              <a:gd name="connsiteX64" fmla="*/ 416890 w 4780546"/>
              <a:gd name="connsiteY64" fmla="*/ 1335968 h 2250368"/>
              <a:gd name="connsiteX65" fmla="*/ 405315 w 4780546"/>
              <a:gd name="connsiteY65" fmla="*/ 1173923 h 2250368"/>
              <a:gd name="connsiteX66" fmla="*/ 347442 w 4780546"/>
              <a:gd name="connsiteY66" fmla="*/ 1069751 h 2250368"/>
              <a:gd name="connsiteX67" fmla="*/ 335867 w 4780546"/>
              <a:gd name="connsiteY67" fmla="*/ 1035027 h 2250368"/>
              <a:gd name="connsiteX68" fmla="*/ 324293 w 4780546"/>
              <a:gd name="connsiteY68" fmla="*/ 954004 h 2250368"/>
              <a:gd name="connsiteX69" fmla="*/ 347442 w 4780546"/>
              <a:gd name="connsiteY69" fmla="*/ 676211 h 2250368"/>
              <a:gd name="connsiteX70" fmla="*/ 312718 w 4780546"/>
              <a:gd name="connsiteY70" fmla="*/ 583614 h 2250368"/>
              <a:gd name="connsiteX71" fmla="*/ 277994 w 4780546"/>
              <a:gd name="connsiteY71" fmla="*/ 560465 h 2250368"/>
              <a:gd name="connsiteX72" fmla="*/ 266419 w 4780546"/>
              <a:gd name="connsiteY72" fmla="*/ 340546 h 2250368"/>
              <a:gd name="connsiteX73" fmla="*/ 254845 w 4780546"/>
              <a:gd name="connsiteY73" fmla="*/ 305821 h 2250368"/>
              <a:gd name="connsiteX74" fmla="*/ 231695 w 4780546"/>
              <a:gd name="connsiteY74" fmla="*/ 271097 h 2250368"/>
              <a:gd name="connsiteX75" fmla="*/ 196971 w 4780546"/>
              <a:gd name="connsiteY75" fmla="*/ 259523 h 2250368"/>
              <a:gd name="connsiteX76" fmla="*/ 173822 w 4780546"/>
              <a:gd name="connsiteY76" fmla="*/ 236373 h 2250368"/>
              <a:gd name="connsiteX77" fmla="*/ 104374 w 4780546"/>
              <a:gd name="connsiteY77" fmla="*/ 201649 h 2250368"/>
              <a:gd name="connsiteX78" fmla="*/ 46500 w 4780546"/>
              <a:gd name="connsiteY78" fmla="*/ 109052 h 2250368"/>
              <a:gd name="connsiteX79" fmla="*/ 202 w 4780546"/>
              <a:gd name="connsiteY79" fmla="*/ 4880 h 2250368"/>
              <a:gd name="connsiteX80" fmla="*/ 23351 w 4780546"/>
              <a:gd name="connsiteY80" fmla="*/ 4880 h 2250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4780546" h="2250368">
                <a:moveTo>
                  <a:pt x="23351" y="4880"/>
                </a:moveTo>
                <a:lnTo>
                  <a:pt x="23351" y="4880"/>
                </a:lnTo>
                <a:lnTo>
                  <a:pt x="115948" y="39604"/>
                </a:lnTo>
                <a:cubicBezTo>
                  <a:pt x="144583" y="50017"/>
                  <a:pt x="178622" y="60689"/>
                  <a:pt x="208546" y="62753"/>
                </a:cubicBezTo>
                <a:cubicBezTo>
                  <a:pt x="301004" y="69130"/>
                  <a:pt x="393741" y="70470"/>
                  <a:pt x="486338" y="74328"/>
                </a:cubicBezTo>
                <a:cubicBezTo>
                  <a:pt x="497913" y="78186"/>
                  <a:pt x="510600" y="79626"/>
                  <a:pt x="521062" y="85903"/>
                </a:cubicBezTo>
                <a:cubicBezTo>
                  <a:pt x="530420" y="91518"/>
                  <a:pt x="535690" y="102235"/>
                  <a:pt x="544212" y="109052"/>
                </a:cubicBezTo>
                <a:cubicBezTo>
                  <a:pt x="617207" y="167446"/>
                  <a:pt x="546200" y="99464"/>
                  <a:pt x="602085" y="155351"/>
                </a:cubicBezTo>
                <a:cubicBezTo>
                  <a:pt x="605943" y="170784"/>
                  <a:pt x="611241" y="185926"/>
                  <a:pt x="613660" y="201649"/>
                </a:cubicBezTo>
                <a:cubicBezTo>
                  <a:pt x="618972" y="236180"/>
                  <a:pt x="616760" y="271926"/>
                  <a:pt x="625234" y="305821"/>
                </a:cubicBezTo>
                <a:cubicBezTo>
                  <a:pt x="634880" y="344404"/>
                  <a:pt x="694681" y="371410"/>
                  <a:pt x="717832" y="386844"/>
                </a:cubicBezTo>
                <a:cubicBezTo>
                  <a:pt x="800804" y="442158"/>
                  <a:pt x="734920" y="415507"/>
                  <a:pt x="787280" y="467867"/>
                </a:cubicBezTo>
                <a:cubicBezTo>
                  <a:pt x="797117" y="477704"/>
                  <a:pt x="811141" y="482326"/>
                  <a:pt x="822004" y="491016"/>
                </a:cubicBezTo>
                <a:cubicBezTo>
                  <a:pt x="830525" y="497833"/>
                  <a:pt x="837437" y="506449"/>
                  <a:pt x="845153" y="514166"/>
                </a:cubicBezTo>
                <a:cubicBezTo>
                  <a:pt x="852870" y="537315"/>
                  <a:pt x="866094" y="559313"/>
                  <a:pt x="868303" y="583614"/>
                </a:cubicBezTo>
                <a:cubicBezTo>
                  <a:pt x="872863" y="633771"/>
                  <a:pt x="851793" y="703345"/>
                  <a:pt x="903027" y="734085"/>
                </a:cubicBezTo>
                <a:cubicBezTo>
                  <a:pt x="913489" y="740362"/>
                  <a:pt x="926176" y="741801"/>
                  <a:pt x="937751" y="745659"/>
                </a:cubicBezTo>
                <a:cubicBezTo>
                  <a:pt x="945467" y="753376"/>
                  <a:pt x="956020" y="759048"/>
                  <a:pt x="960900" y="768809"/>
                </a:cubicBezTo>
                <a:cubicBezTo>
                  <a:pt x="960908" y="768826"/>
                  <a:pt x="989834" y="855610"/>
                  <a:pt x="995624" y="872981"/>
                </a:cubicBezTo>
                <a:cubicBezTo>
                  <a:pt x="999482" y="884556"/>
                  <a:pt x="1000431" y="897553"/>
                  <a:pt x="1007199" y="907705"/>
                </a:cubicBezTo>
                <a:cubicBezTo>
                  <a:pt x="1036401" y="951509"/>
                  <a:pt x="1020511" y="932593"/>
                  <a:pt x="1053498" y="965578"/>
                </a:cubicBezTo>
                <a:cubicBezTo>
                  <a:pt x="1057356" y="977153"/>
                  <a:pt x="1062889" y="988299"/>
                  <a:pt x="1065072" y="1000303"/>
                </a:cubicBezTo>
                <a:cubicBezTo>
                  <a:pt x="1080880" y="1087248"/>
                  <a:pt x="1058271" y="1075719"/>
                  <a:pt x="1099796" y="1127624"/>
                </a:cubicBezTo>
                <a:cubicBezTo>
                  <a:pt x="1106613" y="1136145"/>
                  <a:pt x="1113588" y="1145158"/>
                  <a:pt x="1122946" y="1150773"/>
                </a:cubicBezTo>
                <a:cubicBezTo>
                  <a:pt x="1133408" y="1157050"/>
                  <a:pt x="1146757" y="1156892"/>
                  <a:pt x="1157670" y="1162348"/>
                </a:cubicBezTo>
                <a:cubicBezTo>
                  <a:pt x="1267719" y="1217373"/>
                  <a:pt x="1082682" y="1148927"/>
                  <a:pt x="1261842" y="1208647"/>
                </a:cubicBezTo>
                <a:lnTo>
                  <a:pt x="1296566" y="1220221"/>
                </a:lnTo>
                <a:lnTo>
                  <a:pt x="1412313" y="1197072"/>
                </a:lnTo>
                <a:cubicBezTo>
                  <a:pt x="1446139" y="1190307"/>
                  <a:pt x="1464343" y="1165269"/>
                  <a:pt x="1493336" y="1150773"/>
                </a:cubicBezTo>
                <a:cubicBezTo>
                  <a:pt x="1504249" y="1145317"/>
                  <a:pt x="1516485" y="1143057"/>
                  <a:pt x="1528060" y="1139199"/>
                </a:cubicBezTo>
                <a:cubicBezTo>
                  <a:pt x="1592887" y="1146402"/>
                  <a:pt x="1631138" y="1147606"/>
                  <a:pt x="1690105" y="1162348"/>
                </a:cubicBezTo>
                <a:cubicBezTo>
                  <a:pt x="1748290" y="1176895"/>
                  <a:pt x="1702974" y="1168783"/>
                  <a:pt x="1759553" y="1197072"/>
                </a:cubicBezTo>
                <a:cubicBezTo>
                  <a:pt x="1788050" y="1211320"/>
                  <a:pt x="1837047" y="1215775"/>
                  <a:pt x="1863726" y="1220221"/>
                </a:cubicBezTo>
                <a:cubicBezTo>
                  <a:pt x="1925458" y="1216363"/>
                  <a:pt x="1987409" y="1215122"/>
                  <a:pt x="2048921" y="1208647"/>
                </a:cubicBezTo>
                <a:cubicBezTo>
                  <a:pt x="2061055" y="1207370"/>
                  <a:pt x="2071735" y="1199719"/>
                  <a:pt x="2083645" y="1197072"/>
                </a:cubicBezTo>
                <a:cubicBezTo>
                  <a:pt x="2106555" y="1191981"/>
                  <a:pt x="2129944" y="1189355"/>
                  <a:pt x="2153093" y="1185497"/>
                </a:cubicBezTo>
                <a:cubicBezTo>
                  <a:pt x="2164668" y="1177781"/>
                  <a:pt x="2173916" y="1162863"/>
                  <a:pt x="2187817" y="1162348"/>
                </a:cubicBezTo>
                <a:cubicBezTo>
                  <a:pt x="2280431" y="1158918"/>
                  <a:pt x="2373391" y="1164701"/>
                  <a:pt x="2465609" y="1173923"/>
                </a:cubicBezTo>
                <a:cubicBezTo>
                  <a:pt x="2501366" y="1177499"/>
                  <a:pt x="2548630" y="1203858"/>
                  <a:pt x="2581356" y="1220221"/>
                </a:cubicBezTo>
                <a:cubicBezTo>
                  <a:pt x="2670095" y="1216363"/>
                  <a:pt x="2759012" y="1215459"/>
                  <a:pt x="2847574" y="1208647"/>
                </a:cubicBezTo>
                <a:cubicBezTo>
                  <a:pt x="2859739" y="1207711"/>
                  <a:pt x="2870612" y="1200578"/>
                  <a:pt x="2882298" y="1197072"/>
                </a:cubicBezTo>
                <a:cubicBezTo>
                  <a:pt x="2909202" y="1189001"/>
                  <a:pt x="2936222" y="1181314"/>
                  <a:pt x="2963321" y="1173923"/>
                </a:cubicBezTo>
                <a:cubicBezTo>
                  <a:pt x="3032241" y="1155127"/>
                  <a:pt x="3018566" y="1161354"/>
                  <a:pt x="3113791" y="1150773"/>
                </a:cubicBezTo>
                <a:cubicBezTo>
                  <a:pt x="3156232" y="1154631"/>
                  <a:pt x="3198926" y="1156321"/>
                  <a:pt x="3241113" y="1162348"/>
                </a:cubicBezTo>
                <a:cubicBezTo>
                  <a:pt x="3280064" y="1167912"/>
                  <a:pt x="3318278" y="1177781"/>
                  <a:pt x="3356860" y="1185497"/>
                </a:cubicBezTo>
                <a:cubicBezTo>
                  <a:pt x="3379873" y="1190100"/>
                  <a:pt x="3403218" y="1192874"/>
                  <a:pt x="3426308" y="1197072"/>
                </a:cubicBezTo>
                <a:cubicBezTo>
                  <a:pt x="3445664" y="1200591"/>
                  <a:pt x="3464552" y="1207338"/>
                  <a:pt x="3484181" y="1208647"/>
                </a:cubicBezTo>
                <a:cubicBezTo>
                  <a:pt x="3580500" y="1215068"/>
                  <a:pt x="3677092" y="1216363"/>
                  <a:pt x="3773548" y="1220221"/>
                </a:cubicBezTo>
                <a:cubicBezTo>
                  <a:pt x="3813329" y="1228177"/>
                  <a:pt x="3839580" y="1232473"/>
                  <a:pt x="3877721" y="1243371"/>
                </a:cubicBezTo>
                <a:cubicBezTo>
                  <a:pt x="3889452" y="1246723"/>
                  <a:pt x="3900870" y="1251088"/>
                  <a:pt x="3912445" y="1254946"/>
                </a:cubicBezTo>
                <a:cubicBezTo>
                  <a:pt x="3951027" y="1251088"/>
                  <a:pt x="3989867" y="1249267"/>
                  <a:pt x="4028191" y="1243371"/>
                </a:cubicBezTo>
                <a:cubicBezTo>
                  <a:pt x="4040250" y="1241516"/>
                  <a:pt x="4050911" y="1233979"/>
                  <a:pt x="4062915" y="1231796"/>
                </a:cubicBezTo>
                <a:cubicBezTo>
                  <a:pt x="4093519" y="1226231"/>
                  <a:pt x="4124647" y="1224079"/>
                  <a:pt x="4155513" y="1220221"/>
                </a:cubicBezTo>
                <a:cubicBezTo>
                  <a:pt x="4273113" y="1181023"/>
                  <a:pt x="4067425" y="1246239"/>
                  <a:pt x="4387007" y="1197072"/>
                </a:cubicBezTo>
                <a:cubicBezTo>
                  <a:pt x="4423184" y="1191506"/>
                  <a:pt x="4456455" y="1173923"/>
                  <a:pt x="4491179" y="1162348"/>
                </a:cubicBezTo>
                <a:lnTo>
                  <a:pt x="4525903" y="1150773"/>
                </a:lnTo>
                <a:cubicBezTo>
                  <a:pt x="4757381" y="1162956"/>
                  <a:pt x="4672414" y="1162348"/>
                  <a:pt x="4780546" y="1162348"/>
                </a:cubicBezTo>
                <a:lnTo>
                  <a:pt x="4433305" y="2250368"/>
                </a:lnTo>
                <a:lnTo>
                  <a:pt x="868303" y="1741082"/>
                </a:lnTo>
                <a:lnTo>
                  <a:pt x="578936" y="1567462"/>
                </a:lnTo>
                <a:cubicBezTo>
                  <a:pt x="548070" y="1555887"/>
                  <a:pt x="514605" y="1549698"/>
                  <a:pt x="486338" y="1532738"/>
                </a:cubicBezTo>
                <a:cubicBezTo>
                  <a:pt x="474409" y="1525581"/>
                  <a:pt x="471879" y="1508877"/>
                  <a:pt x="463189" y="1498014"/>
                </a:cubicBezTo>
                <a:cubicBezTo>
                  <a:pt x="456372" y="1489493"/>
                  <a:pt x="447756" y="1482581"/>
                  <a:pt x="440039" y="1474865"/>
                </a:cubicBezTo>
                <a:cubicBezTo>
                  <a:pt x="436181" y="1447857"/>
                  <a:pt x="432950" y="1420753"/>
                  <a:pt x="428465" y="1393842"/>
                </a:cubicBezTo>
                <a:cubicBezTo>
                  <a:pt x="425231" y="1374436"/>
                  <a:pt x="418950" y="1355533"/>
                  <a:pt x="416890" y="1335968"/>
                </a:cubicBezTo>
                <a:cubicBezTo>
                  <a:pt x="411221" y="1282113"/>
                  <a:pt x="411642" y="1227705"/>
                  <a:pt x="405315" y="1173923"/>
                </a:cubicBezTo>
                <a:cubicBezTo>
                  <a:pt x="398968" y="1119972"/>
                  <a:pt x="368528" y="1133006"/>
                  <a:pt x="347442" y="1069751"/>
                </a:cubicBezTo>
                <a:lnTo>
                  <a:pt x="335867" y="1035027"/>
                </a:lnTo>
                <a:cubicBezTo>
                  <a:pt x="332009" y="1008019"/>
                  <a:pt x="324293" y="981286"/>
                  <a:pt x="324293" y="954004"/>
                </a:cubicBezTo>
                <a:cubicBezTo>
                  <a:pt x="324293" y="735210"/>
                  <a:pt x="312044" y="782403"/>
                  <a:pt x="347442" y="676211"/>
                </a:cubicBezTo>
                <a:cubicBezTo>
                  <a:pt x="339161" y="634805"/>
                  <a:pt x="342521" y="613417"/>
                  <a:pt x="312718" y="583614"/>
                </a:cubicBezTo>
                <a:cubicBezTo>
                  <a:pt x="302881" y="573777"/>
                  <a:pt x="289569" y="568181"/>
                  <a:pt x="277994" y="560465"/>
                </a:cubicBezTo>
                <a:cubicBezTo>
                  <a:pt x="274136" y="487159"/>
                  <a:pt x="273065" y="413652"/>
                  <a:pt x="266419" y="340546"/>
                </a:cubicBezTo>
                <a:cubicBezTo>
                  <a:pt x="265314" y="328395"/>
                  <a:pt x="260301" y="316734"/>
                  <a:pt x="254845" y="305821"/>
                </a:cubicBezTo>
                <a:cubicBezTo>
                  <a:pt x="248624" y="293378"/>
                  <a:pt x="242558" y="279787"/>
                  <a:pt x="231695" y="271097"/>
                </a:cubicBezTo>
                <a:cubicBezTo>
                  <a:pt x="222168" y="263475"/>
                  <a:pt x="208546" y="263381"/>
                  <a:pt x="196971" y="259523"/>
                </a:cubicBezTo>
                <a:cubicBezTo>
                  <a:pt x="189255" y="251806"/>
                  <a:pt x="183583" y="241253"/>
                  <a:pt x="173822" y="236373"/>
                </a:cubicBezTo>
                <a:cubicBezTo>
                  <a:pt x="88494" y="193709"/>
                  <a:pt x="158283" y="255560"/>
                  <a:pt x="104374" y="201649"/>
                </a:cubicBezTo>
                <a:cubicBezTo>
                  <a:pt x="76825" y="119004"/>
                  <a:pt x="101527" y="145736"/>
                  <a:pt x="46500" y="109052"/>
                </a:cubicBezTo>
                <a:cubicBezTo>
                  <a:pt x="9816" y="54025"/>
                  <a:pt x="27750" y="87525"/>
                  <a:pt x="202" y="4880"/>
                </a:cubicBezTo>
                <a:cubicBezTo>
                  <a:pt x="-1523" y="-296"/>
                  <a:pt x="7918" y="-2837"/>
                  <a:pt x="23351" y="4880"/>
                </a:cubicBezTo>
                <a:close/>
              </a:path>
            </a:pathLst>
          </a:custGeom>
          <a:solidFill>
            <a:srgbClr val="0000FF">
              <a:alpha val="40000"/>
            </a:srgb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707" name="Rectangle 27"/>
          <p:cNvSpPr>
            <a:spLocks noChangeArrowheads="1"/>
          </p:cNvSpPr>
          <p:nvPr/>
        </p:nvSpPr>
        <p:spPr bwMode="auto">
          <a:xfrm>
            <a:off x="739486" y="1438698"/>
            <a:ext cx="1081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i="1" dirty="0">
                <a:solidFill>
                  <a:schemeClr val="bg1"/>
                </a:solidFill>
              </a:rPr>
              <a:t>Argon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457" y="1817514"/>
            <a:ext cx="2991942" cy="2711448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 bwMode="auto">
          <a:xfrm>
            <a:off x="2870320" y="2105668"/>
            <a:ext cx="4780546" cy="2250368"/>
          </a:xfrm>
          <a:custGeom>
            <a:avLst/>
            <a:gdLst>
              <a:gd name="connsiteX0" fmla="*/ 23351 w 4780546"/>
              <a:gd name="connsiteY0" fmla="*/ 4880 h 2250368"/>
              <a:gd name="connsiteX1" fmla="*/ 23351 w 4780546"/>
              <a:gd name="connsiteY1" fmla="*/ 4880 h 2250368"/>
              <a:gd name="connsiteX2" fmla="*/ 115948 w 4780546"/>
              <a:gd name="connsiteY2" fmla="*/ 39604 h 2250368"/>
              <a:gd name="connsiteX3" fmla="*/ 208546 w 4780546"/>
              <a:gd name="connsiteY3" fmla="*/ 62753 h 2250368"/>
              <a:gd name="connsiteX4" fmla="*/ 486338 w 4780546"/>
              <a:gd name="connsiteY4" fmla="*/ 74328 h 2250368"/>
              <a:gd name="connsiteX5" fmla="*/ 521062 w 4780546"/>
              <a:gd name="connsiteY5" fmla="*/ 85903 h 2250368"/>
              <a:gd name="connsiteX6" fmla="*/ 544212 w 4780546"/>
              <a:gd name="connsiteY6" fmla="*/ 109052 h 2250368"/>
              <a:gd name="connsiteX7" fmla="*/ 602085 w 4780546"/>
              <a:gd name="connsiteY7" fmla="*/ 155351 h 2250368"/>
              <a:gd name="connsiteX8" fmla="*/ 613660 w 4780546"/>
              <a:gd name="connsiteY8" fmla="*/ 201649 h 2250368"/>
              <a:gd name="connsiteX9" fmla="*/ 625234 w 4780546"/>
              <a:gd name="connsiteY9" fmla="*/ 305821 h 2250368"/>
              <a:gd name="connsiteX10" fmla="*/ 717832 w 4780546"/>
              <a:gd name="connsiteY10" fmla="*/ 386844 h 2250368"/>
              <a:gd name="connsiteX11" fmla="*/ 787280 w 4780546"/>
              <a:gd name="connsiteY11" fmla="*/ 467867 h 2250368"/>
              <a:gd name="connsiteX12" fmla="*/ 822004 w 4780546"/>
              <a:gd name="connsiteY12" fmla="*/ 491016 h 2250368"/>
              <a:gd name="connsiteX13" fmla="*/ 845153 w 4780546"/>
              <a:gd name="connsiteY13" fmla="*/ 514166 h 2250368"/>
              <a:gd name="connsiteX14" fmla="*/ 868303 w 4780546"/>
              <a:gd name="connsiteY14" fmla="*/ 583614 h 2250368"/>
              <a:gd name="connsiteX15" fmla="*/ 903027 w 4780546"/>
              <a:gd name="connsiteY15" fmla="*/ 734085 h 2250368"/>
              <a:gd name="connsiteX16" fmla="*/ 937751 w 4780546"/>
              <a:gd name="connsiteY16" fmla="*/ 745659 h 2250368"/>
              <a:gd name="connsiteX17" fmla="*/ 960900 w 4780546"/>
              <a:gd name="connsiteY17" fmla="*/ 768809 h 2250368"/>
              <a:gd name="connsiteX18" fmla="*/ 995624 w 4780546"/>
              <a:gd name="connsiteY18" fmla="*/ 872981 h 2250368"/>
              <a:gd name="connsiteX19" fmla="*/ 1007199 w 4780546"/>
              <a:gd name="connsiteY19" fmla="*/ 907705 h 2250368"/>
              <a:gd name="connsiteX20" fmla="*/ 1053498 w 4780546"/>
              <a:gd name="connsiteY20" fmla="*/ 965578 h 2250368"/>
              <a:gd name="connsiteX21" fmla="*/ 1065072 w 4780546"/>
              <a:gd name="connsiteY21" fmla="*/ 1000303 h 2250368"/>
              <a:gd name="connsiteX22" fmla="*/ 1099796 w 4780546"/>
              <a:gd name="connsiteY22" fmla="*/ 1127624 h 2250368"/>
              <a:gd name="connsiteX23" fmla="*/ 1122946 w 4780546"/>
              <a:gd name="connsiteY23" fmla="*/ 1150773 h 2250368"/>
              <a:gd name="connsiteX24" fmla="*/ 1157670 w 4780546"/>
              <a:gd name="connsiteY24" fmla="*/ 1162348 h 2250368"/>
              <a:gd name="connsiteX25" fmla="*/ 1261842 w 4780546"/>
              <a:gd name="connsiteY25" fmla="*/ 1208647 h 2250368"/>
              <a:gd name="connsiteX26" fmla="*/ 1296566 w 4780546"/>
              <a:gd name="connsiteY26" fmla="*/ 1220221 h 2250368"/>
              <a:gd name="connsiteX27" fmla="*/ 1412313 w 4780546"/>
              <a:gd name="connsiteY27" fmla="*/ 1197072 h 2250368"/>
              <a:gd name="connsiteX28" fmla="*/ 1493336 w 4780546"/>
              <a:gd name="connsiteY28" fmla="*/ 1150773 h 2250368"/>
              <a:gd name="connsiteX29" fmla="*/ 1528060 w 4780546"/>
              <a:gd name="connsiteY29" fmla="*/ 1139199 h 2250368"/>
              <a:gd name="connsiteX30" fmla="*/ 1690105 w 4780546"/>
              <a:gd name="connsiteY30" fmla="*/ 1162348 h 2250368"/>
              <a:gd name="connsiteX31" fmla="*/ 1759553 w 4780546"/>
              <a:gd name="connsiteY31" fmla="*/ 1197072 h 2250368"/>
              <a:gd name="connsiteX32" fmla="*/ 1863726 w 4780546"/>
              <a:gd name="connsiteY32" fmla="*/ 1220221 h 2250368"/>
              <a:gd name="connsiteX33" fmla="*/ 2048921 w 4780546"/>
              <a:gd name="connsiteY33" fmla="*/ 1208647 h 2250368"/>
              <a:gd name="connsiteX34" fmla="*/ 2083645 w 4780546"/>
              <a:gd name="connsiteY34" fmla="*/ 1197072 h 2250368"/>
              <a:gd name="connsiteX35" fmla="*/ 2153093 w 4780546"/>
              <a:gd name="connsiteY35" fmla="*/ 1185497 h 2250368"/>
              <a:gd name="connsiteX36" fmla="*/ 2187817 w 4780546"/>
              <a:gd name="connsiteY36" fmla="*/ 1162348 h 2250368"/>
              <a:gd name="connsiteX37" fmla="*/ 2465609 w 4780546"/>
              <a:gd name="connsiteY37" fmla="*/ 1173923 h 2250368"/>
              <a:gd name="connsiteX38" fmla="*/ 2581356 w 4780546"/>
              <a:gd name="connsiteY38" fmla="*/ 1220221 h 2250368"/>
              <a:gd name="connsiteX39" fmla="*/ 2847574 w 4780546"/>
              <a:gd name="connsiteY39" fmla="*/ 1208647 h 2250368"/>
              <a:gd name="connsiteX40" fmla="*/ 2882298 w 4780546"/>
              <a:gd name="connsiteY40" fmla="*/ 1197072 h 2250368"/>
              <a:gd name="connsiteX41" fmla="*/ 2963321 w 4780546"/>
              <a:gd name="connsiteY41" fmla="*/ 1173923 h 2250368"/>
              <a:gd name="connsiteX42" fmla="*/ 3113791 w 4780546"/>
              <a:gd name="connsiteY42" fmla="*/ 1150773 h 2250368"/>
              <a:gd name="connsiteX43" fmla="*/ 3241113 w 4780546"/>
              <a:gd name="connsiteY43" fmla="*/ 1162348 h 2250368"/>
              <a:gd name="connsiteX44" fmla="*/ 3356860 w 4780546"/>
              <a:gd name="connsiteY44" fmla="*/ 1185497 h 2250368"/>
              <a:gd name="connsiteX45" fmla="*/ 3426308 w 4780546"/>
              <a:gd name="connsiteY45" fmla="*/ 1197072 h 2250368"/>
              <a:gd name="connsiteX46" fmla="*/ 3484181 w 4780546"/>
              <a:gd name="connsiteY46" fmla="*/ 1208647 h 2250368"/>
              <a:gd name="connsiteX47" fmla="*/ 3773548 w 4780546"/>
              <a:gd name="connsiteY47" fmla="*/ 1220221 h 2250368"/>
              <a:gd name="connsiteX48" fmla="*/ 3877721 w 4780546"/>
              <a:gd name="connsiteY48" fmla="*/ 1243371 h 2250368"/>
              <a:gd name="connsiteX49" fmla="*/ 3912445 w 4780546"/>
              <a:gd name="connsiteY49" fmla="*/ 1254946 h 2250368"/>
              <a:gd name="connsiteX50" fmla="*/ 4028191 w 4780546"/>
              <a:gd name="connsiteY50" fmla="*/ 1243371 h 2250368"/>
              <a:gd name="connsiteX51" fmla="*/ 4062915 w 4780546"/>
              <a:gd name="connsiteY51" fmla="*/ 1231796 h 2250368"/>
              <a:gd name="connsiteX52" fmla="*/ 4155513 w 4780546"/>
              <a:gd name="connsiteY52" fmla="*/ 1220221 h 2250368"/>
              <a:gd name="connsiteX53" fmla="*/ 4387007 w 4780546"/>
              <a:gd name="connsiteY53" fmla="*/ 1197072 h 2250368"/>
              <a:gd name="connsiteX54" fmla="*/ 4491179 w 4780546"/>
              <a:gd name="connsiteY54" fmla="*/ 1162348 h 2250368"/>
              <a:gd name="connsiteX55" fmla="*/ 4525903 w 4780546"/>
              <a:gd name="connsiteY55" fmla="*/ 1150773 h 2250368"/>
              <a:gd name="connsiteX56" fmla="*/ 4780546 w 4780546"/>
              <a:gd name="connsiteY56" fmla="*/ 1162348 h 2250368"/>
              <a:gd name="connsiteX57" fmla="*/ 4433305 w 4780546"/>
              <a:gd name="connsiteY57" fmla="*/ 2250368 h 2250368"/>
              <a:gd name="connsiteX58" fmla="*/ 868303 w 4780546"/>
              <a:gd name="connsiteY58" fmla="*/ 1741082 h 2250368"/>
              <a:gd name="connsiteX59" fmla="*/ 578936 w 4780546"/>
              <a:gd name="connsiteY59" fmla="*/ 1567462 h 2250368"/>
              <a:gd name="connsiteX60" fmla="*/ 486338 w 4780546"/>
              <a:gd name="connsiteY60" fmla="*/ 1532738 h 2250368"/>
              <a:gd name="connsiteX61" fmla="*/ 463189 w 4780546"/>
              <a:gd name="connsiteY61" fmla="*/ 1498014 h 2250368"/>
              <a:gd name="connsiteX62" fmla="*/ 440039 w 4780546"/>
              <a:gd name="connsiteY62" fmla="*/ 1474865 h 2250368"/>
              <a:gd name="connsiteX63" fmla="*/ 428465 w 4780546"/>
              <a:gd name="connsiteY63" fmla="*/ 1393842 h 2250368"/>
              <a:gd name="connsiteX64" fmla="*/ 416890 w 4780546"/>
              <a:gd name="connsiteY64" fmla="*/ 1335968 h 2250368"/>
              <a:gd name="connsiteX65" fmla="*/ 405315 w 4780546"/>
              <a:gd name="connsiteY65" fmla="*/ 1173923 h 2250368"/>
              <a:gd name="connsiteX66" fmla="*/ 347442 w 4780546"/>
              <a:gd name="connsiteY66" fmla="*/ 1069751 h 2250368"/>
              <a:gd name="connsiteX67" fmla="*/ 335867 w 4780546"/>
              <a:gd name="connsiteY67" fmla="*/ 1035027 h 2250368"/>
              <a:gd name="connsiteX68" fmla="*/ 324293 w 4780546"/>
              <a:gd name="connsiteY68" fmla="*/ 954004 h 2250368"/>
              <a:gd name="connsiteX69" fmla="*/ 347442 w 4780546"/>
              <a:gd name="connsiteY69" fmla="*/ 676211 h 2250368"/>
              <a:gd name="connsiteX70" fmla="*/ 312718 w 4780546"/>
              <a:gd name="connsiteY70" fmla="*/ 583614 h 2250368"/>
              <a:gd name="connsiteX71" fmla="*/ 277994 w 4780546"/>
              <a:gd name="connsiteY71" fmla="*/ 560465 h 2250368"/>
              <a:gd name="connsiteX72" fmla="*/ 266419 w 4780546"/>
              <a:gd name="connsiteY72" fmla="*/ 340546 h 2250368"/>
              <a:gd name="connsiteX73" fmla="*/ 254845 w 4780546"/>
              <a:gd name="connsiteY73" fmla="*/ 305821 h 2250368"/>
              <a:gd name="connsiteX74" fmla="*/ 231695 w 4780546"/>
              <a:gd name="connsiteY74" fmla="*/ 271097 h 2250368"/>
              <a:gd name="connsiteX75" fmla="*/ 196971 w 4780546"/>
              <a:gd name="connsiteY75" fmla="*/ 259523 h 2250368"/>
              <a:gd name="connsiteX76" fmla="*/ 173822 w 4780546"/>
              <a:gd name="connsiteY76" fmla="*/ 236373 h 2250368"/>
              <a:gd name="connsiteX77" fmla="*/ 104374 w 4780546"/>
              <a:gd name="connsiteY77" fmla="*/ 201649 h 2250368"/>
              <a:gd name="connsiteX78" fmla="*/ 46500 w 4780546"/>
              <a:gd name="connsiteY78" fmla="*/ 109052 h 2250368"/>
              <a:gd name="connsiteX79" fmla="*/ 202 w 4780546"/>
              <a:gd name="connsiteY79" fmla="*/ 4880 h 2250368"/>
              <a:gd name="connsiteX80" fmla="*/ 23351 w 4780546"/>
              <a:gd name="connsiteY80" fmla="*/ 4880 h 2250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4780546" h="2250368">
                <a:moveTo>
                  <a:pt x="23351" y="4880"/>
                </a:moveTo>
                <a:lnTo>
                  <a:pt x="23351" y="4880"/>
                </a:lnTo>
                <a:lnTo>
                  <a:pt x="115948" y="39604"/>
                </a:lnTo>
                <a:cubicBezTo>
                  <a:pt x="144583" y="50017"/>
                  <a:pt x="178622" y="60689"/>
                  <a:pt x="208546" y="62753"/>
                </a:cubicBezTo>
                <a:cubicBezTo>
                  <a:pt x="301004" y="69130"/>
                  <a:pt x="393741" y="70470"/>
                  <a:pt x="486338" y="74328"/>
                </a:cubicBezTo>
                <a:cubicBezTo>
                  <a:pt x="497913" y="78186"/>
                  <a:pt x="510600" y="79626"/>
                  <a:pt x="521062" y="85903"/>
                </a:cubicBezTo>
                <a:cubicBezTo>
                  <a:pt x="530420" y="91518"/>
                  <a:pt x="535690" y="102235"/>
                  <a:pt x="544212" y="109052"/>
                </a:cubicBezTo>
                <a:cubicBezTo>
                  <a:pt x="617207" y="167446"/>
                  <a:pt x="546200" y="99464"/>
                  <a:pt x="602085" y="155351"/>
                </a:cubicBezTo>
                <a:cubicBezTo>
                  <a:pt x="605943" y="170784"/>
                  <a:pt x="611241" y="185926"/>
                  <a:pt x="613660" y="201649"/>
                </a:cubicBezTo>
                <a:cubicBezTo>
                  <a:pt x="618972" y="236180"/>
                  <a:pt x="616760" y="271926"/>
                  <a:pt x="625234" y="305821"/>
                </a:cubicBezTo>
                <a:cubicBezTo>
                  <a:pt x="634880" y="344404"/>
                  <a:pt x="694681" y="371410"/>
                  <a:pt x="717832" y="386844"/>
                </a:cubicBezTo>
                <a:cubicBezTo>
                  <a:pt x="800804" y="442158"/>
                  <a:pt x="734920" y="415507"/>
                  <a:pt x="787280" y="467867"/>
                </a:cubicBezTo>
                <a:cubicBezTo>
                  <a:pt x="797117" y="477704"/>
                  <a:pt x="811141" y="482326"/>
                  <a:pt x="822004" y="491016"/>
                </a:cubicBezTo>
                <a:cubicBezTo>
                  <a:pt x="830525" y="497833"/>
                  <a:pt x="837437" y="506449"/>
                  <a:pt x="845153" y="514166"/>
                </a:cubicBezTo>
                <a:cubicBezTo>
                  <a:pt x="852870" y="537315"/>
                  <a:pt x="866094" y="559313"/>
                  <a:pt x="868303" y="583614"/>
                </a:cubicBezTo>
                <a:cubicBezTo>
                  <a:pt x="872863" y="633771"/>
                  <a:pt x="851793" y="703345"/>
                  <a:pt x="903027" y="734085"/>
                </a:cubicBezTo>
                <a:cubicBezTo>
                  <a:pt x="913489" y="740362"/>
                  <a:pt x="926176" y="741801"/>
                  <a:pt x="937751" y="745659"/>
                </a:cubicBezTo>
                <a:cubicBezTo>
                  <a:pt x="945467" y="753376"/>
                  <a:pt x="956020" y="759048"/>
                  <a:pt x="960900" y="768809"/>
                </a:cubicBezTo>
                <a:cubicBezTo>
                  <a:pt x="960908" y="768826"/>
                  <a:pt x="989834" y="855610"/>
                  <a:pt x="995624" y="872981"/>
                </a:cubicBezTo>
                <a:cubicBezTo>
                  <a:pt x="999482" y="884556"/>
                  <a:pt x="1000431" y="897553"/>
                  <a:pt x="1007199" y="907705"/>
                </a:cubicBezTo>
                <a:cubicBezTo>
                  <a:pt x="1036401" y="951509"/>
                  <a:pt x="1020511" y="932593"/>
                  <a:pt x="1053498" y="965578"/>
                </a:cubicBezTo>
                <a:cubicBezTo>
                  <a:pt x="1057356" y="977153"/>
                  <a:pt x="1062889" y="988299"/>
                  <a:pt x="1065072" y="1000303"/>
                </a:cubicBezTo>
                <a:cubicBezTo>
                  <a:pt x="1080880" y="1087248"/>
                  <a:pt x="1058271" y="1075719"/>
                  <a:pt x="1099796" y="1127624"/>
                </a:cubicBezTo>
                <a:cubicBezTo>
                  <a:pt x="1106613" y="1136145"/>
                  <a:pt x="1113588" y="1145158"/>
                  <a:pt x="1122946" y="1150773"/>
                </a:cubicBezTo>
                <a:cubicBezTo>
                  <a:pt x="1133408" y="1157050"/>
                  <a:pt x="1146757" y="1156892"/>
                  <a:pt x="1157670" y="1162348"/>
                </a:cubicBezTo>
                <a:cubicBezTo>
                  <a:pt x="1267719" y="1217373"/>
                  <a:pt x="1082682" y="1148927"/>
                  <a:pt x="1261842" y="1208647"/>
                </a:cubicBezTo>
                <a:lnTo>
                  <a:pt x="1296566" y="1220221"/>
                </a:lnTo>
                <a:lnTo>
                  <a:pt x="1412313" y="1197072"/>
                </a:lnTo>
                <a:cubicBezTo>
                  <a:pt x="1446139" y="1190307"/>
                  <a:pt x="1464343" y="1165269"/>
                  <a:pt x="1493336" y="1150773"/>
                </a:cubicBezTo>
                <a:cubicBezTo>
                  <a:pt x="1504249" y="1145317"/>
                  <a:pt x="1516485" y="1143057"/>
                  <a:pt x="1528060" y="1139199"/>
                </a:cubicBezTo>
                <a:cubicBezTo>
                  <a:pt x="1592887" y="1146402"/>
                  <a:pt x="1631138" y="1147606"/>
                  <a:pt x="1690105" y="1162348"/>
                </a:cubicBezTo>
                <a:cubicBezTo>
                  <a:pt x="1748290" y="1176895"/>
                  <a:pt x="1702974" y="1168783"/>
                  <a:pt x="1759553" y="1197072"/>
                </a:cubicBezTo>
                <a:cubicBezTo>
                  <a:pt x="1788050" y="1211320"/>
                  <a:pt x="1837047" y="1215775"/>
                  <a:pt x="1863726" y="1220221"/>
                </a:cubicBezTo>
                <a:cubicBezTo>
                  <a:pt x="1925458" y="1216363"/>
                  <a:pt x="1987409" y="1215122"/>
                  <a:pt x="2048921" y="1208647"/>
                </a:cubicBezTo>
                <a:cubicBezTo>
                  <a:pt x="2061055" y="1207370"/>
                  <a:pt x="2071735" y="1199719"/>
                  <a:pt x="2083645" y="1197072"/>
                </a:cubicBezTo>
                <a:cubicBezTo>
                  <a:pt x="2106555" y="1191981"/>
                  <a:pt x="2129944" y="1189355"/>
                  <a:pt x="2153093" y="1185497"/>
                </a:cubicBezTo>
                <a:cubicBezTo>
                  <a:pt x="2164668" y="1177781"/>
                  <a:pt x="2173916" y="1162863"/>
                  <a:pt x="2187817" y="1162348"/>
                </a:cubicBezTo>
                <a:cubicBezTo>
                  <a:pt x="2280431" y="1158918"/>
                  <a:pt x="2373391" y="1164701"/>
                  <a:pt x="2465609" y="1173923"/>
                </a:cubicBezTo>
                <a:cubicBezTo>
                  <a:pt x="2501366" y="1177499"/>
                  <a:pt x="2548630" y="1203858"/>
                  <a:pt x="2581356" y="1220221"/>
                </a:cubicBezTo>
                <a:cubicBezTo>
                  <a:pt x="2670095" y="1216363"/>
                  <a:pt x="2759012" y="1215459"/>
                  <a:pt x="2847574" y="1208647"/>
                </a:cubicBezTo>
                <a:cubicBezTo>
                  <a:pt x="2859739" y="1207711"/>
                  <a:pt x="2870612" y="1200578"/>
                  <a:pt x="2882298" y="1197072"/>
                </a:cubicBezTo>
                <a:cubicBezTo>
                  <a:pt x="2909202" y="1189001"/>
                  <a:pt x="2936222" y="1181314"/>
                  <a:pt x="2963321" y="1173923"/>
                </a:cubicBezTo>
                <a:cubicBezTo>
                  <a:pt x="3032241" y="1155127"/>
                  <a:pt x="3018566" y="1161354"/>
                  <a:pt x="3113791" y="1150773"/>
                </a:cubicBezTo>
                <a:cubicBezTo>
                  <a:pt x="3156232" y="1154631"/>
                  <a:pt x="3198926" y="1156321"/>
                  <a:pt x="3241113" y="1162348"/>
                </a:cubicBezTo>
                <a:cubicBezTo>
                  <a:pt x="3280064" y="1167912"/>
                  <a:pt x="3318278" y="1177781"/>
                  <a:pt x="3356860" y="1185497"/>
                </a:cubicBezTo>
                <a:cubicBezTo>
                  <a:pt x="3379873" y="1190100"/>
                  <a:pt x="3403218" y="1192874"/>
                  <a:pt x="3426308" y="1197072"/>
                </a:cubicBezTo>
                <a:cubicBezTo>
                  <a:pt x="3445664" y="1200591"/>
                  <a:pt x="3464552" y="1207338"/>
                  <a:pt x="3484181" y="1208647"/>
                </a:cubicBezTo>
                <a:cubicBezTo>
                  <a:pt x="3580500" y="1215068"/>
                  <a:pt x="3677092" y="1216363"/>
                  <a:pt x="3773548" y="1220221"/>
                </a:cubicBezTo>
                <a:cubicBezTo>
                  <a:pt x="3813329" y="1228177"/>
                  <a:pt x="3839580" y="1232473"/>
                  <a:pt x="3877721" y="1243371"/>
                </a:cubicBezTo>
                <a:cubicBezTo>
                  <a:pt x="3889452" y="1246723"/>
                  <a:pt x="3900870" y="1251088"/>
                  <a:pt x="3912445" y="1254946"/>
                </a:cubicBezTo>
                <a:cubicBezTo>
                  <a:pt x="3951027" y="1251088"/>
                  <a:pt x="3989867" y="1249267"/>
                  <a:pt x="4028191" y="1243371"/>
                </a:cubicBezTo>
                <a:cubicBezTo>
                  <a:pt x="4040250" y="1241516"/>
                  <a:pt x="4050911" y="1233979"/>
                  <a:pt x="4062915" y="1231796"/>
                </a:cubicBezTo>
                <a:cubicBezTo>
                  <a:pt x="4093519" y="1226231"/>
                  <a:pt x="4124647" y="1224079"/>
                  <a:pt x="4155513" y="1220221"/>
                </a:cubicBezTo>
                <a:cubicBezTo>
                  <a:pt x="4273113" y="1181023"/>
                  <a:pt x="4067425" y="1246239"/>
                  <a:pt x="4387007" y="1197072"/>
                </a:cubicBezTo>
                <a:cubicBezTo>
                  <a:pt x="4423184" y="1191506"/>
                  <a:pt x="4456455" y="1173923"/>
                  <a:pt x="4491179" y="1162348"/>
                </a:cubicBezTo>
                <a:lnTo>
                  <a:pt x="4525903" y="1150773"/>
                </a:lnTo>
                <a:cubicBezTo>
                  <a:pt x="4757381" y="1162956"/>
                  <a:pt x="4672414" y="1162348"/>
                  <a:pt x="4780546" y="1162348"/>
                </a:cubicBezTo>
                <a:lnTo>
                  <a:pt x="4433305" y="2250368"/>
                </a:lnTo>
                <a:lnTo>
                  <a:pt x="868303" y="1741082"/>
                </a:lnTo>
                <a:lnTo>
                  <a:pt x="578936" y="1567462"/>
                </a:lnTo>
                <a:cubicBezTo>
                  <a:pt x="548070" y="1555887"/>
                  <a:pt x="514605" y="1549698"/>
                  <a:pt x="486338" y="1532738"/>
                </a:cubicBezTo>
                <a:cubicBezTo>
                  <a:pt x="474409" y="1525581"/>
                  <a:pt x="471879" y="1508877"/>
                  <a:pt x="463189" y="1498014"/>
                </a:cubicBezTo>
                <a:cubicBezTo>
                  <a:pt x="456372" y="1489493"/>
                  <a:pt x="447756" y="1482581"/>
                  <a:pt x="440039" y="1474865"/>
                </a:cubicBezTo>
                <a:cubicBezTo>
                  <a:pt x="436181" y="1447857"/>
                  <a:pt x="432950" y="1420753"/>
                  <a:pt x="428465" y="1393842"/>
                </a:cubicBezTo>
                <a:cubicBezTo>
                  <a:pt x="425231" y="1374436"/>
                  <a:pt x="418950" y="1355533"/>
                  <a:pt x="416890" y="1335968"/>
                </a:cubicBezTo>
                <a:cubicBezTo>
                  <a:pt x="411221" y="1282113"/>
                  <a:pt x="411642" y="1227705"/>
                  <a:pt x="405315" y="1173923"/>
                </a:cubicBezTo>
                <a:cubicBezTo>
                  <a:pt x="398968" y="1119972"/>
                  <a:pt x="368528" y="1133006"/>
                  <a:pt x="347442" y="1069751"/>
                </a:cubicBezTo>
                <a:lnTo>
                  <a:pt x="335867" y="1035027"/>
                </a:lnTo>
                <a:cubicBezTo>
                  <a:pt x="332009" y="1008019"/>
                  <a:pt x="324293" y="981286"/>
                  <a:pt x="324293" y="954004"/>
                </a:cubicBezTo>
                <a:cubicBezTo>
                  <a:pt x="324293" y="735210"/>
                  <a:pt x="312044" y="782403"/>
                  <a:pt x="347442" y="676211"/>
                </a:cubicBezTo>
                <a:cubicBezTo>
                  <a:pt x="339161" y="634805"/>
                  <a:pt x="342521" y="613417"/>
                  <a:pt x="312718" y="583614"/>
                </a:cubicBezTo>
                <a:cubicBezTo>
                  <a:pt x="302881" y="573777"/>
                  <a:pt x="289569" y="568181"/>
                  <a:pt x="277994" y="560465"/>
                </a:cubicBezTo>
                <a:cubicBezTo>
                  <a:pt x="274136" y="487159"/>
                  <a:pt x="273065" y="413652"/>
                  <a:pt x="266419" y="340546"/>
                </a:cubicBezTo>
                <a:cubicBezTo>
                  <a:pt x="265314" y="328395"/>
                  <a:pt x="260301" y="316734"/>
                  <a:pt x="254845" y="305821"/>
                </a:cubicBezTo>
                <a:cubicBezTo>
                  <a:pt x="248624" y="293378"/>
                  <a:pt x="242558" y="279787"/>
                  <a:pt x="231695" y="271097"/>
                </a:cubicBezTo>
                <a:cubicBezTo>
                  <a:pt x="222168" y="263475"/>
                  <a:pt x="208546" y="263381"/>
                  <a:pt x="196971" y="259523"/>
                </a:cubicBezTo>
                <a:cubicBezTo>
                  <a:pt x="189255" y="251806"/>
                  <a:pt x="183583" y="241253"/>
                  <a:pt x="173822" y="236373"/>
                </a:cubicBezTo>
                <a:cubicBezTo>
                  <a:pt x="88494" y="193709"/>
                  <a:pt x="158283" y="255560"/>
                  <a:pt x="104374" y="201649"/>
                </a:cubicBezTo>
                <a:cubicBezTo>
                  <a:pt x="76825" y="119004"/>
                  <a:pt x="101527" y="145736"/>
                  <a:pt x="46500" y="109052"/>
                </a:cubicBezTo>
                <a:cubicBezTo>
                  <a:pt x="9816" y="54025"/>
                  <a:pt x="27750" y="87525"/>
                  <a:pt x="202" y="4880"/>
                </a:cubicBezTo>
                <a:cubicBezTo>
                  <a:pt x="-1523" y="-296"/>
                  <a:pt x="7918" y="-2837"/>
                  <a:pt x="23351" y="4880"/>
                </a:cubicBezTo>
                <a:close/>
              </a:path>
            </a:pathLst>
          </a:custGeom>
          <a:gradFill flip="none" rotWithShape="1">
            <a:gsLst>
              <a:gs pos="47000">
                <a:srgbClr val="0000FF">
                  <a:alpha val="51000"/>
                </a:srgbClr>
              </a:gs>
              <a:gs pos="0">
                <a:schemeClr val="accent1">
                  <a:tint val="44500"/>
                  <a:satMod val="160000"/>
                  <a:alpha val="53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10622280" y="1828800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Freeform 33"/>
          <p:cNvSpPr>
            <a:spLocks noChangeAspect="1"/>
          </p:cNvSpPr>
          <p:nvPr/>
        </p:nvSpPr>
        <p:spPr bwMode="auto">
          <a:xfrm>
            <a:off x="2967363" y="2075824"/>
            <a:ext cx="5034987" cy="2276690"/>
          </a:xfrm>
          <a:custGeom>
            <a:avLst/>
            <a:gdLst>
              <a:gd name="connsiteX0" fmla="*/ 0 w 7986532"/>
              <a:gd name="connsiteY0" fmla="*/ 2615879 h 3611301"/>
              <a:gd name="connsiteX1" fmla="*/ 2777924 w 7986532"/>
              <a:gd name="connsiteY1" fmla="*/ 0 h 3611301"/>
              <a:gd name="connsiteX2" fmla="*/ 7986532 w 7986532"/>
              <a:gd name="connsiteY2" fmla="*/ 0 h 3611301"/>
              <a:gd name="connsiteX3" fmla="*/ 6829063 w 7986532"/>
              <a:gd name="connsiteY3" fmla="*/ 3611301 h 3611301"/>
              <a:gd name="connsiteX4" fmla="*/ 0 w 7986532"/>
              <a:gd name="connsiteY4" fmla="*/ 2615879 h 36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86532" h="3611301">
                <a:moveTo>
                  <a:pt x="0" y="2615879"/>
                </a:moveTo>
                <a:lnTo>
                  <a:pt x="2777924" y="0"/>
                </a:lnTo>
                <a:lnTo>
                  <a:pt x="7986532" y="0"/>
                </a:lnTo>
                <a:lnTo>
                  <a:pt x="6829063" y="3611301"/>
                </a:lnTo>
                <a:lnTo>
                  <a:pt x="0" y="2615879"/>
                </a:lnTo>
                <a:close/>
              </a:path>
            </a:pathLst>
          </a:custGeom>
          <a:noFill/>
          <a:ln w="381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17704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title"/>
          </p:nvPr>
        </p:nvSpPr>
        <p:spPr>
          <a:xfrm>
            <a:off x="4424363" y="158750"/>
            <a:ext cx="3937000" cy="812800"/>
          </a:xfrm>
        </p:spPr>
        <p:txBody>
          <a:bodyPr/>
          <a:lstStyle/>
          <a:p>
            <a:r>
              <a:rPr lang="en-US" sz="2000" dirty="0" err="1" smtClean="0"/>
              <a:t>Tipos</a:t>
            </a:r>
            <a:r>
              <a:rPr lang="en-US" sz="2000" dirty="0" smtClean="0"/>
              <a:t> de </a:t>
            </a:r>
            <a:r>
              <a:rPr lang="en-US" sz="2000" dirty="0" err="1" smtClean="0"/>
              <a:t>Baterías</a:t>
            </a:r>
            <a:endParaRPr lang="en-US" sz="2000" dirty="0" smtClean="0"/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 flipV="1"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9223" name="Text Box 17"/>
          <p:cNvSpPr txBox="1">
            <a:spLocks noChangeArrowheads="1"/>
          </p:cNvSpPr>
          <p:nvPr/>
        </p:nvSpPr>
        <p:spPr bwMode="auto">
          <a:xfrm>
            <a:off x="1371601" y="5181600"/>
            <a:ext cx="1847850" cy="276999"/>
          </a:xfrm>
          <a:prstGeom prst="rect">
            <a:avLst/>
          </a:prstGeom>
          <a:solidFill>
            <a:srgbClr val="FFFFFF"/>
          </a:solidFill>
          <a:ln w="15875">
            <a:solidFill>
              <a:schemeClr val="bg1"/>
            </a:solidFill>
          </a:ln>
          <a:effectLst>
            <a:outerShdw dist="101600" dir="2700000" algn="ctr" rotWithShape="0">
              <a:schemeClr val="bg1">
                <a:lumMod val="50000"/>
                <a:lumOff val="50000"/>
              </a:schemeClr>
            </a:outerShdw>
          </a:effectLst>
          <a:extLst/>
        </p:spPr>
        <p:txBody>
          <a:bodyPr wrap="square" lIns="0" t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800" i="1" dirty="0">
                <a:solidFill>
                  <a:srgbClr val="000000"/>
                </a:solidFill>
                <a:cs typeface="Arial" charset="0"/>
              </a:rPr>
              <a:t>NiMH: </a:t>
            </a:r>
            <a:r>
              <a:rPr lang="en-GB" sz="1800" i="1" dirty="0" smtClean="0">
                <a:solidFill>
                  <a:srgbClr val="000000"/>
                </a:solidFill>
                <a:cs typeface="Arial" charset="0"/>
              </a:rPr>
              <a:t>Negro</a:t>
            </a:r>
            <a:endParaRPr lang="de-DE" sz="1800" i="1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4949" y="1181100"/>
            <a:ext cx="6515101" cy="4133850"/>
          </a:xfrm>
          <a:prstGeom prst="rect">
            <a:avLst/>
          </a:prstGeom>
        </p:spPr>
      </p:pic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5924551" y="5181600"/>
            <a:ext cx="1847850" cy="276999"/>
          </a:xfrm>
          <a:prstGeom prst="rect">
            <a:avLst/>
          </a:prstGeom>
          <a:solidFill>
            <a:srgbClr val="FFFFFF"/>
          </a:solidFill>
          <a:ln w="15875">
            <a:solidFill>
              <a:schemeClr val="bg1"/>
            </a:solidFill>
          </a:ln>
          <a:effectLst>
            <a:outerShdw dist="101600" dir="2700000" algn="ctr" rotWithShape="0">
              <a:schemeClr val="bg1">
                <a:lumMod val="50000"/>
                <a:lumOff val="50000"/>
              </a:schemeClr>
            </a:outerShdw>
          </a:effectLst>
          <a:extLst/>
        </p:spPr>
        <p:txBody>
          <a:bodyPr wrap="square" lIns="0" t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800" i="1" dirty="0" err="1" smtClean="0">
                <a:solidFill>
                  <a:srgbClr val="000000"/>
                </a:solidFill>
                <a:cs typeface="Arial" charset="0"/>
              </a:rPr>
              <a:t>Alcalina</a:t>
            </a:r>
            <a:r>
              <a:rPr lang="en-GB" sz="1800" i="1" dirty="0" smtClean="0">
                <a:solidFill>
                  <a:srgbClr val="000000"/>
                </a:solidFill>
                <a:cs typeface="Arial" charset="0"/>
              </a:rPr>
              <a:t>: Gris</a:t>
            </a:r>
            <a:endParaRPr lang="de-DE" sz="1800" i="1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41872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581025" y="3162300"/>
            <a:ext cx="4248150" cy="2124075"/>
          </a:xfrm>
          <a:prstGeom prst="rect">
            <a:avLst/>
          </a:prstGeom>
          <a:solidFill>
            <a:srgbClr val="FF6D6D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105410" dir="2700000" algn="ctr" rotWithShape="0">
              <a:schemeClr val="bg1">
                <a:lumMod val="50000"/>
                <a:lumOff val="50000"/>
              </a:scheme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title"/>
          </p:nvPr>
        </p:nvSpPr>
        <p:spPr>
          <a:xfrm>
            <a:off x="1622425" y="123825"/>
            <a:ext cx="3937000" cy="812800"/>
          </a:xfrm>
        </p:spPr>
        <p:txBody>
          <a:bodyPr/>
          <a:lstStyle/>
          <a:p>
            <a:r>
              <a:rPr lang="en-US" sz="2000" dirty="0" err="1" smtClean="0"/>
              <a:t>Cambio</a:t>
            </a:r>
            <a:r>
              <a:rPr lang="en-US" sz="2000" dirty="0" smtClean="0"/>
              <a:t> de </a:t>
            </a:r>
            <a:r>
              <a:rPr lang="en-US" sz="2000" dirty="0" err="1" smtClean="0"/>
              <a:t>paquetes</a:t>
            </a:r>
            <a:r>
              <a:rPr lang="en-US" sz="2000" dirty="0" smtClean="0"/>
              <a:t> de </a:t>
            </a:r>
            <a:r>
              <a:rPr lang="en-US" sz="2000" dirty="0" err="1" smtClean="0"/>
              <a:t>baterías</a:t>
            </a:r>
            <a:endParaRPr lang="en-US" sz="2000" dirty="0" smtClean="0"/>
          </a:p>
        </p:txBody>
      </p:sp>
      <p:sp>
        <p:nvSpPr>
          <p:cNvPr id="10246" name="Line 4"/>
          <p:cNvSpPr>
            <a:spLocks noChangeShapeType="1"/>
          </p:cNvSpPr>
          <p:nvPr/>
        </p:nvSpPr>
        <p:spPr bwMode="auto">
          <a:xfrm flipV="1"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pic>
        <p:nvPicPr>
          <p:cNvPr id="191490" name="Picture 2" descr="C:\Users\bhenderson\Pictures\2011-04-26\00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9013" y="201613"/>
            <a:ext cx="2662237" cy="199707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dist="107950" dir="2700000" algn="ctr" rotWithShape="0">
              <a:schemeClr val="bg1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1491" name="Picture 3" descr="C:\Users\bhenderson\Pictures\2011-04-26\00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6313" y="2393950"/>
            <a:ext cx="2708275" cy="20320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dist="107950" dir="2700000" algn="ctr" rotWithShape="0">
              <a:schemeClr val="bg1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1492" name="Picture 4" descr="C:\Users\bhenderson\Pictures\2011-04-26\008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45200" y="4619625"/>
            <a:ext cx="2744788" cy="206375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dist="107950" dir="2700000" algn="ctr" rotWithShape="0">
              <a:schemeClr val="bg1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0" name="Content Placeholder 16"/>
          <p:cNvSpPr>
            <a:spLocks noGrp="1"/>
          </p:cNvSpPr>
          <p:nvPr>
            <p:ph idx="1"/>
          </p:nvPr>
        </p:nvSpPr>
        <p:spPr>
          <a:xfrm>
            <a:off x="344488" y="1044575"/>
            <a:ext cx="4476750" cy="45085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800" dirty="0" smtClean="0"/>
              <a:t>Use</a:t>
            </a:r>
            <a:r>
              <a:rPr lang="es-ES" sz="1800" dirty="0" smtClean="0"/>
              <a:t> </a:t>
            </a:r>
            <a:r>
              <a:rPr lang="es-ES" sz="1800" dirty="0"/>
              <a:t>la herramienta de la llave hexagonal para aflojar y quitar los dos tornillos que sujetan la batería al frente de la caja del instrumento</a:t>
            </a:r>
            <a:endParaRPr lang="en-US" sz="1800" dirty="0" smtClean="0"/>
          </a:p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sz="1800" dirty="0" smtClean="0"/>
              <a:t>Retire  </a:t>
            </a:r>
            <a:r>
              <a:rPr lang="en-US" sz="1800" dirty="0" err="1" smtClean="0"/>
              <a:t>muy</a:t>
            </a:r>
            <a:r>
              <a:rPr lang="en-US" sz="1800" dirty="0" smtClean="0"/>
              <a:t> </a:t>
            </a:r>
            <a:r>
              <a:rPr lang="en-US" sz="1800" dirty="0" err="1" smtClean="0"/>
              <a:t>suavemente</a:t>
            </a:r>
            <a:r>
              <a:rPr lang="en-US" sz="1800" dirty="0" smtClean="0"/>
              <a:t> la </a:t>
            </a:r>
            <a:r>
              <a:rPr lang="en-US" sz="1800" dirty="0" err="1" smtClean="0"/>
              <a:t>batería</a:t>
            </a:r>
            <a:r>
              <a:rPr lang="en-US" sz="1800" dirty="0" smtClean="0"/>
              <a:t> del </a:t>
            </a:r>
            <a:r>
              <a:rPr lang="en-US" sz="1800" dirty="0" err="1" smtClean="0"/>
              <a:t>instrumento</a:t>
            </a:r>
            <a:endParaRPr lang="en-US" sz="1800" dirty="0" smtClean="0"/>
          </a:p>
          <a:p>
            <a:pPr marL="400050" lvl="1" indent="0"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en-US" sz="1800" dirty="0" smtClean="0"/>
              <a:t>NOTE:  USE </a:t>
            </a:r>
            <a:r>
              <a:rPr lang="en-US" sz="1800" dirty="0" err="1" smtClean="0"/>
              <a:t>sus</a:t>
            </a:r>
            <a:r>
              <a:rPr lang="en-US" sz="1800" dirty="0" smtClean="0"/>
              <a:t> </a:t>
            </a:r>
            <a:r>
              <a:rPr lang="en-US" sz="1800" dirty="0" err="1" smtClean="0"/>
              <a:t>dedos</a:t>
            </a:r>
            <a:r>
              <a:rPr lang="en-US" sz="1800" dirty="0" smtClean="0"/>
              <a:t> para </a:t>
            </a:r>
            <a:r>
              <a:rPr lang="en-US" sz="1800" dirty="0" err="1" smtClean="0"/>
              <a:t>retirar</a:t>
            </a:r>
            <a:r>
              <a:rPr lang="en-US" sz="1800" dirty="0" smtClean="0"/>
              <a:t> la </a:t>
            </a:r>
            <a:r>
              <a:rPr lang="en-US" sz="1800" dirty="0" err="1" smtClean="0"/>
              <a:t>batería</a:t>
            </a:r>
            <a:r>
              <a:rPr lang="en-US" sz="1800" dirty="0" smtClean="0"/>
              <a:t> del </a:t>
            </a:r>
            <a:r>
              <a:rPr lang="en-US" sz="1800" dirty="0" err="1" smtClean="0"/>
              <a:t>instrumento</a:t>
            </a:r>
            <a:r>
              <a:rPr lang="en-US" sz="1800" dirty="0" smtClean="0"/>
              <a:t> </a:t>
            </a:r>
          </a:p>
          <a:p>
            <a:pPr marL="400050" lvl="1" indent="0"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en-US" sz="1800" dirty="0" smtClean="0"/>
              <a:t>NUNCA use  un </a:t>
            </a:r>
            <a:r>
              <a:rPr lang="en-US" sz="1800" dirty="0" err="1" smtClean="0"/>
              <a:t>desarmador</a:t>
            </a:r>
            <a:r>
              <a:rPr lang="en-US" sz="1800" dirty="0" smtClean="0"/>
              <a:t>  </a:t>
            </a:r>
            <a:r>
              <a:rPr lang="en-US" sz="1800" dirty="0" err="1" smtClean="0"/>
              <a:t>ni</a:t>
            </a:r>
            <a:r>
              <a:rPr lang="en-US" sz="1800" dirty="0" smtClean="0"/>
              <a:t> </a:t>
            </a:r>
            <a:r>
              <a:rPr lang="en-US" sz="1800" dirty="0" err="1" smtClean="0"/>
              <a:t>ninguna</a:t>
            </a:r>
            <a:r>
              <a:rPr lang="en-US" sz="1800" dirty="0" smtClean="0"/>
              <a:t> </a:t>
            </a:r>
            <a:r>
              <a:rPr lang="en-US" sz="1800" dirty="0" err="1" smtClean="0"/>
              <a:t>herramienta</a:t>
            </a:r>
            <a:r>
              <a:rPr lang="en-US" sz="1800" dirty="0" smtClean="0"/>
              <a:t> </a:t>
            </a:r>
            <a:r>
              <a:rPr lang="en-US" sz="1800" dirty="0" err="1" smtClean="0"/>
              <a:t>dura</a:t>
            </a:r>
            <a:r>
              <a:rPr lang="en-US" sz="1800" dirty="0" smtClean="0"/>
              <a:t> para </a:t>
            </a:r>
            <a:r>
              <a:rPr lang="en-US" sz="1800" dirty="0" err="1" smtClean="0"/>
              <a:t>retirar</a:t>
            </a:r>
            <a:r>
              <a:rPr lang="en-US" sz="1800" dirty="0" smtClean="0"/>
              <a:t> la </a:t>
            </a:r>
            <a:r>
              <a:rPr lang="en-US" sz="1800" dirty="0" err="1" smtClean="0"/>
              <a:t>batería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6548610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457200" y="2752725"/>
            <a:ext cx="3667125" cy="1085850"/>
          </a:xfrm>
          <a:prstGeom prst="rect">
            <a:avLst/>
          </a:prstGeom>
          <a:solidFill>
            <a:srgbClr val="FF6D6D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105410" dir="2700000" algn="ctr" rotWithShape="0">
              <a:schemeClr val="bg1">
                <a:lumMod val="50000"/>
                <a:lumOff val="50000"/>
              </a:scheme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4424363" y="158750"/>
            <a:ext cx="3937000" cy="812800"/>
          </a:xfrm>
        </p:spPr>
        <p:txBody>
          <a:bodyPr/>
          <a:lstStyle/>
          <a:p>
            <a:r>
              <a:rPr lang="en-US" sz="2000" dirty="0" err="1" smtClean="0"/>
              <a:t>Cambio</a:t>
            </a:r>
            <a:r>
              <a:rPr lang="en-US" sz="2000" dirty="0" smtClean="0"/>
              <a:t> de </a:t>
            </a:r>
            <a:r>
              <a:rPr lang="en-US" sz="2000" dirty="0" err="1" smtClean="0"/>
              <a:t>baterías</a:t>
            </a:r>
            <a:endParaRPr lang="en-US" sz="2000" dirty="0" smtClean="0"/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 flipV="1"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pic>
        <p:nvPicPr>
          <p:cNvPr id="11269" name="Picture 11" descr="BAT_oben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8FAF9"/>
              </a:clrFrom>
              <a:clrTo>
                <a:srgbClr val="F8FA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859031">
            <a:off x="6193632" y="1631156"/>
            <a:ext cx="2751138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1" descr="BAT_oben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8FAF9"/>
              </a:clrFrom>
              <a:clrTo>
                <a:srgbClr val="F8FA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694720">
            <a:off x="6410325" y="3714750"/>
            <a:ext cx="258127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271" name="Straight Arrow Connector 13"/>
          <p:cNvCxnSpPr>
            <a:cxnSpLocks noChangeShapeType="1"/>
            <a:stCxn id="11272" idx="2"/>
          </p:cNvCxnSpPr>
          <p:nvPr/>
        </p:nvCxnSpPr>
        <p:spPr bwMode="auto">
          <a:xfrm>
            <a:off x="5854700" y="3989388"/>
            <a:ext cx="1016000" cy="760412"/>
          </a:xfrm>
          <a:prstGeom prst="straightConnector1">
            <a:avLst/>
          </a:prstGeom>
          <a:noFill/>
          <a:ln w="28575" algn="ctr">
            <a:solidFill>
              <a:schemeClr val="bg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72" name="TextBox 15"/>
          <p:cNvSpPr txBox="1">
            <a:spLocks noChangeArrowheads="1"/>
          </p:cNvSpPr>
          <p:nvPr/>
        </p:nvSpPr>
        <p:spPr bwMode="auto">
          <a:xfrm>
            <a:off x="4892675" y="3619500"/>
            <a:ext cx="1924050" cy="369888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1"/>
            </a:solidFill>
          </a:ln>
          <a:effectLst>
            <a:outerShdw dist="105410" dir="2700000" algn="ctr" rotWithShape="0">
              <a:schemeClr val="bg1">
                <a:lumMod val="50000"/>
                <a:lumOff val="50000"/>
              </a:schemeClr>
            </a:outerShdw>
          </a:effec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800" i="1" dirty="0" smtClean="0">
                <a:solidFill>
                  <a:srgbClr val="000000"/>
                </a:solidFill>
              </a:rPr>
              <a:t>Vibrator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66725" y="4667250"/>
            <a:ext cx="3667125" cy="1085850"/>
          </a:xfrm>
          <a:prstGeom prst="rect">
            <a:avLst/>
          </a:prstGeom>
          <a:solidFill>
            <a:srgbClr val="FF6D6D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105410" dir="2700000" algn="ctr" rotWithShape="0">
              <a:schemeClr val="bg1">
                <a:lumMod val="50000"/>
                <a:lumOff val="50000"/>
              </a:scheme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1274" name="Content Placeholder 1"/>
          <p:cNvSpPr>
            <a:spLocks noGrp="1"/>
          </p:cNvSpPr>
          <p:nvPr>
            <p:ph idx="1"/>
          </p:nvPr>
        </p:nvSpPr>
        <p:spPr>
          <a:xfrm>
            <a:off x="231396" y="971550"/>
            <a:ext cx="3859212" cy="45085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sz="1800" dirty="0" err="1"/>
              <a:t>Asegurese</a:t>
            </a:r>
            <a:r>
              <a:rPr lang="en-US" sz="1800" dirty="0"/>
              <a:t> </a:t>
            </a:r>
            <a:r>
              <a:rPr lang="en-US" sz="1800" dirty="0" err="1"/>
              <a:t>que</a:t>
            </a:r>
            <a:r>
              <a:rPr lang="en-US" sz="1800" dirty="0"/>
              <a:t> el </a:t>
            </a:r>
            <a:r>
              <a:rPr lang="en-US" sz="1800" dirty="0" err="1"/>
              <a:t>vibrador</a:t>
            </a:r>
            <a:r>
              <a:rPr lang="en-US" sz="1800" dirty="0"/>
              <a:t> (el disco </a:t>
            </a:r>
            <a:r>
              <a:rPr lang="en-US" sz="1800" dirty="0" err="1"/>
              <a:t>plano</a:t>
            </a:r>
            <a:r>
              <a:rPr lang="en-US" sz="1800" dirty="0"/>
              <a:t> </a:t>
            </a:r>
            <a:r>
              <a:rPr lang="en-US" sz="1800" dirty="0" smtClean="0"/>
              <a:t>de </a:t>
            </a:r>
            <a:r>
              <a:rPr lang="en-US" sz="1800" dirty="0"/>
              <a:t>la parte superior de la </a:t>
            </a:r>
            <a:r>
              <a:rPr lang="en-US" sz="1800" dirty="0" err="1" smtClean="0"/>
              <a:t>batería</a:t>
            </a:r>
            <a:r>
              <a:rPr lang="en-US" sz="1800" dirty="0" smtClean="0"/>
              <a:t>) </a:t>
            </a:r>
            <a:r>
              <a:rPr lang="en-US" sz="1800" dirty="0" err="1" smtClean="0"/>
              <a:t>esté</a:t>
            </a:r>
            <a:r>
              <a:rPr lang="en-US" sz="1800" dirty="0" smtClean="0"/>
              <a:t> en </a:t>
            </a:r>
            <a:r>
              <a:rPr lang="en-US" sz="1800" dirty="0" err="1" smtClean="0"/>
              <a:t>posición</a:t>
            </a:r>
            <a:r>
              <a:rPr lang="en-US" sz="1800" dirty="0" smtClean="0"/>
              <a:t> </a:t>
            </a:r>
            <a:r>
              <a:rPr lang="en-US" sz="1800" dirty="0" err="1" smtClean="0"/>
              <a:t>cuando</a:t>
            </a:r>
            <a:r>
              <a:rPr lang="en-US" sz="1800" dirty="0" smtClean="0"/>
              <a:t> el </a:t>
            </a:r>
            <a:r>
              <a:rPr lang="en-US" sz="1800" dirty="0" err="1" smtClean="0"/>
              <a:t>paquete</a:t>
            </a:r>
            <a:r>
              <a:rPr lang="en-US" sz="1800" dirty="0" smtClean="0"/>
              <a:t> de </a:t>
            </a:r>
            <a:r>
              <a:rPr lang="en-US" sz="1800" dirty="0" err="1" smtClean="0"/>
              <a:t>baterías</a:t>
            </a:r>
            <a:r>
              <a:rPr lang="en-US" sz="1800" dirty="0" smtClean="0"/>
              <a:t> </a:t>
            </a:r>
            <a:r>
              <a:rPr lang="en-US" sz="1800" dirty="0" err="1" smtClean="0"/>
              <a:t>es</a:t>
            </a:r>
            <a:r>
              <a:rPr lang="en-US" sz="1800" dirty="0" smtClean="0"/>
              <a:t> </a:t>
            </a:r>
            <a:r>
              <a:rPr lang="en-US" sz="1800" dirty="0" err="1" smtClean="0"/>
              <a:t>reinsertado</a:t>
            </a:r>
            <a:r>
              <a:rPr lang="en-US" sz="1800" dirty="0" smtClean="0"/>
              <a:t> en el </a:t>
            </a:r>
            <a:r>
              <a:rPr lang="en-US" sz="1800" dirty="0" err="1" smtClean="0"/>
              <a:t>instrumento</a:t>
            </a:r>
            <a:endParaRPr lang="en-US" sz="1800" dirty="0" smtClean="0"/>
          </a:p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sz="1800" dirty="0" smtClean="0"/>
              <a:t>NO FUERCE AL INSERTAR LA BATERÍA DENTRO DEL HOUSING!</a:t>
            </a:r>
          </a:p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sz="1800" dirty="0" err="1" smtClean="0"/>
              <a:t>Reinstale</a:t>
            </a:r>
            <a:r>
              <a:rPr lang="en-US" sz="1800" dirty="0" smtClean="0"/>
              <a:t> y </a:t>
            </a:r>
            <a:r>
              <a:rPr lang="en-US" sz="1800" dirty="0" err="1" smtClean="0"/>
              <a:t>ajuste</a:t>
            </a:r>
            <a:r>
              <a:rPr lang="en-US" sz="1800" dirty="0" smtClean="0"/>
              <a:t> los </a:t>
            </a:r>
            <a:r>
              <a:rPr lang="en-US" sz="1800" dirty="0" err="1" smtClean="0"/>
              <a:t>tornillos</a:t>
            </a:r>
            <a:endParaRPr lang="en-US" sz="1800" dirty="0" smtClean="0"/>
          </a:p>
          <a:p>
            <a:pPr marL="400050" lvl="1" indent="0">
              <a:spcBef>
                <a:spcPct val="0"/>
              </a:spcBef>
              <a:spcAft>
                <a:spcPts val="2400"/>
              </a:spcAft>
              <a:buFontTx/>
              <a:buNone/>
            </a:pPr>
            <a:r>
              <a:rPr lang="en-US" sz="1800" dirty="0" err="1" smtClean="0"/>
              <a:t>Cersiórese</a:t>
            </a:r>
            <a:r>
              <a:rPr lang="en-US" sz="1800" dirty="0" smtClean="0"/>
              <a:t> </a:t>
            </a:r>
            <a:r>
              <a:rPr lang="en-US" sz="1800" dirty="0" err="1" smtClean="0"/>
              <a:t>que</a:t>
            </a:r>
            <a:r>
              <a:rPr lang="en-US" sz="1800" dirty="0" smtClean="0"/>
              <a:t> los </a:t>
            </a:r>
            <a:r>
              <a:rPr lang="en-US" sz="1800" dirty="0" err="1" smtClean="0"/>
              <a:t>tornillos</a:t>
            </a:r>
            <a:r>
              <a:rPr lang="en-US" sz="1800" dirty="0" smtClean="0"/>
              <a:t> </a:t>
            </a:r>
            <a:r>
              <a:rPr lang="en-US" sz="1800" dirty="0" err="1" smtClean="0"/>
              <a:t>estén</a:t>
            </a:r>
            <a:r>
              <a:rPr lang="en-US" sz="1800" dirty="0" smtClean="0"/>
              <a:t> </a:t>
            </a:r>
            <a:r>
              <a:rPr lang="en-US" sz="1800" dirty="0" err="1" smtClean="0"/>
              <a:t>seguros</a:t>
            </a:r>
            <a:r>
              <a:rPr lang="en-US" sz="1800" dirty="0" smtClean="0"/>
              <a:t> </a:t>
            </a:r>
            <a:r>
              <a:rPr lang="en-US" sz="1800" dirty="0" err="1" smtClean="0"/>
              <a:t>pero</a:t>
            </a:r>
            <a:r>
              <a:rPr lang="en-US" sz="1800" dirty="0" smtClean="0"/>
              <a:t> </a:t>
            </a:r>
            <a:r>
              <a:rPr lang="en-US" sz="1800" dirty="0" err="1" smtClean="0"/>
              <a:t>sobre</a:t>
            </a:r>
            <a:r>
              <a:rPr lang="en-US" sz="1800" dirty="0" smtClean="0"/>
              <a:t> </a:t>
            </a:r>
            <a:r>
              <a:rPr lang="en-US" sz="1800" dirty="0" err="1" smtClean="0"/>
              <a:t>ajustados</a:t>
            </a:r>
            <a:r>
              <a:rPr lang="en-US" sz="1800" dirty="0" smtClean="0"/>
              <a:t>! </a:t>
            </a:r>
          </a:p>
        </p:txBody>
      </p:sp>
      <p:cxnSp>
        <p:nvCxnSpPr>
          <p:cNvPr id="11275" name="Straight Arrow Connector 13"/>
          <p:cNvCxnSpPr>
            <a:cxnSpLocks noChangeShapeType="1"/>
            <a:stCxn id="11272" idx="0"/>
          </p:cNvCxnSpPr>
          <p:nvPr/>
        </p:nvCxnSpPr>
        <p:spPr bwMode="auto">
          <a:xfrm flipV="1">
            <a:off x="5854700" y="2962275"/>
            <a:ext cx="774700" cy="657225"/>
          </a:xfrm>
          <a:prstGeom prst="straightConnector1">
            <a:avLst/>
          </a:prstGeom>
          <a:noFill/>
          <a:ln w="28575" algn="ctr">
            <a:solidFill>
              <a:schemeClr val="bg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7433326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4375" y="101600"/>
            <a:ext cx="3913188" cy="812800"/>
          </a:xfrm>
        </p:spPr>
        <p:txBody>
          <a:bodyPr/>
          <a:lstStyle/>
          <a:p>
            <a:pPr>
              <a:defRPr/>
            </a:pPr>
            <a:r>
              <a:rPr lang="en-US" sz="2000" dirty="0" err="1" smtClean="0">
                <a:latin typeface="+mn-lt"/>
              </a:rPr>
              <a:t>Caída</a:t>
            </a:r>
            <a:r>
              <a:rPr lang="en-US" sz="2000" dirty="0" smtClean="0">
                <a:latin typeface="+mn-lt"/>
              </a:rPr>
              <a:t> de voltage </a:t>
            </a:r>
            <a:r>
              <a:rPr lang="en-US" sz="2000" dirty="0" err="1" smtClean="0">
                <a:latin typeface="+mn-lt"/>
              </a:rPr>
              <a:t>debido</a:t>
            </a:r>
            <a:r>
              <a:rPr lang="en-US" sz="2000" dirty="0" smtClean="0">
                <a:latin typeface="+mn-lt"/>
              </a:rPr>
              <a:t> a </a:t>
            </a:r>
            <a:r>
              <a:rPr lang="en-US" sz="2000" dirty="0" err="1" smtClean="0">
                <a:latin typeface="+mn-lt"/>
              </a:rPr>
              <a:t>sobrecarga</a:t>
            </a:r>
            <a:endParaRPr lang="en-US" sz="2000" dirty="0">
              <a:latin typeface="+mn-lt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44488" y="1101724"/>
            <a:ext cx="5037137" cy="4975225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400" dirty="0" smtClean="0"/>
              <a:t>Las </a:t>
            </a:r>
            <a:r>
              <a:rPr lang="en-US" sz="1400" dirty="0" err="1" smtClean="0"/>
              <a:t>baterías</a:t>
            </a:r>
            <a:r>
              <a:rPr lang="en-US" sz="1400" dirty="0" smtClean="0"/>
              <a:t> NIMH no </a:t>
            </a:r>
            <a:r>
              <a:rPr lang="en-US" sz="1400" dirty="0" err="1" smtClean="0"/>
              <a:t>desarrollan</a:t>
            </a:r>
            <a:r>
              <a:rPr lang="en-US" sz="1400" dirty="0" smtClean="0"/>
              <a:t> “</a:t>
            </a:r>
            <a:r>
              <a:rPr lang="en-US" sz="1400" dirty="0" err="1" smtClean="0"/>
              <a:t>memorias</a:t>
            </a:r>
            <a:r>
              <a:rPr lang="en-US" sz="1400" dirty="0" smtClean="0"/>
              <a:t>”, sin embargo,  </a:t>
            </a:r>
            <a:r>
              <a:rPr lang="en-US" sz="1400" dirty="0" err="1" smtClean="0"/>
              <a:t>si</a:t>
            </a:r>
            <a:r>
              <a:rPr lang="en-US" sz="1400" dirty="0" smtClean="0"/>
              <a:t> no se </a:t>
            </a:r>
            <a:r>
              <a:rPr lang="en-US" sz="1400" dirty="0" err="1" smtClean="0"/>
              <a:t>ejercitan</a:t>
            </a:r>
            <a:r>
              <a:rPr lang="en-US" sz="1400" dirty="0" smtClean="0"/>
              <a:t> se </a:t>
            </a:r>
            <a:r>
              <a:rPr lang="en-US" sz="1400" dirty="0" err="1" smtClean="0"/>
              <a:t>vuelven</a:t>
            </a:r>
            <a:r>
              <a:rPr lang="en-US" sz="1400" dirty="0" smtClean="0"/>
              <a:t> “</a:t>
            </a:r>
            <a:r>
              <a:rPr lang="en-US" sz="1400" dirty="0" err="1" smtClean="0"/>
              <a:t>lentas</a:t>
            </a:r>
            <a:r>
              <a:rPr lang="en-US" sz="1400" dirty="0" smtClean="0"/>
              <a:t>”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s-ES" sz="1400" dirty="0" smtClean="0"/>
              <a:t>A </a:t>
            </a:r>
            <a:r>
              <a:rPr lang="es-ES" sz="1400" dirty="0"/>
              <a:t>pesar que </a:t>
            </a:r>
            <a:r>
              <a:rPr lang="es-ES" sz="1400" dirty="0" smtClean="0"/>
              <a:t>cantidad </a:t>
            </a:r>
            <a:r>
              <a:rPr lang="es-ES" sz="1400" dirty="0"/>
              <a:t>normal de </a:t>
            </a:r>
            <a:r>
              <a:rPr lang="es-ES" sz="1400" dirty="0" smtClean="0"/>
              <a:t>energía </a:t>
            </a:r>
            <a:r>
              <a:rPr lang="es-ES" sz="1400" dirty="0"/>
              <a:t>se almacena la batería, la tensión de pico en Baterías </a:t>
            </a:r>
            <a:r>
              <a:rPr lang="es-ES" sz="1400" dirty="0" smtClean="0"/>
              <a:t>“lentas" </a:t>
            </a:r>
            <a:r>
              <a:rPr lang="es-ES" sz="1400" dirty="0"/>
              <a:t>cae más rápidamente de lo habitual</a:t>
            </a:r>
            <a:endParaRPr lang="es-PE" sz="1400" dirty="0"/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600" dirty="0" smtClean="0"/>
              <a:t>El </a:t>
            </a:r>
            <a:r>
              <a:rPr lang="en-US" sz="1600" dirty="0" err="1" smtClean="0"/>
              <a:t>decremento</a:t>
            </a:r>
            <a:r>
              <a:rPr lang="en-US" sz="1600" dirty="0" smtClean="0"/>
              <a:t> del </a:t>
            </a:r>
            <a:r>
              <a:rPr lang="en-US" sz="1600" dirty="0" err="1" smtClean="0"/>
              <a:t>voltaje</a:t>
            </a:r>
            <a:r>
              <a:rPr lang="en-US" sz="1600" dirty="0" smtClean="0"/>
              <a:t> </a:t>
            </a:r>
            <a:r>
              <a:rPr lang="en-US" sz="1600" dirty="0" err="1" smtClean="0"/>
              <a:t>es</a:t>
            </a:r>
            <a:r>
              <a:rPr lang="en-US" sz="1600" dirty="0" smtClean="0"/>
              <a:t> </a:t>
            </a:r>
            <a:r>
              <a:rPr lang="en-US" sz="1600" dirty="0" err="1" smtClean="0"/>
              <a:t>causado</a:t>
            </a:r>
            <a:r>
              <a:rPr lang="en-US" sz="1600" dirty="0" smtClean="0"/>
              <a:t> </a:t>
            </a:r>
            <a:r>
              <a:rPr lang="en-US" sz="1600" dirty="0" err="1" smtClean="0"/>
              <a:t>por</a:t>
            </a:r>
            <a:r>
              <a:rPr lang="en-US" sz="1600" dirty="0" smtClean="0"/>
              <a:t> la </a:t>
            </a:r>
            <a:r>
              <a:rPr lang="en-US" sz="1600" dirty="0" err="1" smtClean="0"/>
              <a:t>formación</a:t>
            </a:r>
            <a:r>
              <a:rPr lang="en-US" sz="1600" dirty="0" smtClean="0"/>
              <a:t> de </a:t>
            </a:r>
            <a:r>
              <a:rPr lang="en-US" sz="1600" dirty="0" err="1" smtClean="0"/>
              <a:t>pequeños</a:t>
            </a:r>
            <a:r>
              <a:rPr lang="en-US" sz="1600" dirty="0" smtClean="0"/>
              <a:t> </a:t>
            </a:r>
            <a:r>
              <a:rPr lang="en-US" sz="1600" dirty="0" err="1" smtClean="0"/>
              <a:t>cristales</a:t>
            </a:r>
            <a:r>
              <a:rPr lang="en-US" sz="1600" dirty="0" smtClean="0"/>
              <a:t> de </a:t>
            </a:r>
            <a:r>
              <a:rPr lang="en-US" sz="1600" dirty="0" err="1" smtClean="0"/>
              <a:t>electrolitos</a:t>
            </a:r>
            <a:r>
              <a:rPr lang="en-US" sz="1600" dirty="0" smtClean="0"/>
              <a:t> en los </a:t>
            </a:r>
            <a:r>
              <a:rPr lang="en-US" sz="1600" dirty="0" err="1" smtClean="0"/>
              <a:t>platos</a:t>
            </a:r>
            <a:r>
              <a:rPr lang="en-US" sz="1600" dirty="0" smtClean="0"/>
              <a:t>, </a:t>
            </a:r>
            <a:r>
              <a:rPr lang="en-US" sz="1600" dirty="0" err="1" smtClean="0"/>
              <a:t>incrementando</a:t>
            </a:r>
            <a:r>
              <a:rPr lang="en-US" sz="1600" dirty="0" smtClean="0"/>
              <a:t> Resistencia </a:t>
            </a:r>
            <a:r>
              <a:rPr lang="en-US" sz="1600" dirty="0" err="1" smtClean="0"/>
              <a:t>pero</a:t>
            </a:r>
            <a:r>
              <a:rPr lang="en-US" sz="1600" dirty="0" smtClean="0"/>
              <a:t> en decrement del </a:t>
            </a:r>
            <a:r>
              <a:rPr lang="en-US" sz="1600" dirty="0" err="1" smtClean="0"/>
              <a:t>voltaje</a:t>
            </a:r>
            <a:r>
              <a:rPr lang="en-US" sz="1600" dirty="0" smtClean="0"/>
              <a:t> de </a:t>
            </a:r>
            <a:r>
              <a:rPr lang="en-US" sz="1600" dirty="0" err="1" smtClean="0"/>
              <a:t>algunas</a:t>
            </a:r>
            <a:r>
              <a:rPr lang="en-US" sz="1600" dirty="0" smtClean="0"/>
              <a:t> </a:t>
            </a:r>
            <a:r>
              <a:rPr lang="en-US" sz="1600" dirty="0" err="1" smtClean="0"/>
              <a:t>celdas</a:t>
            </a:r>
            <a:r>
              <a:rPr lang="en-US" sz="1600" dirty="0" smtClean="0"/>
              <a:t> </a:t>
            </a:r>
            <a:r>
              <a:rPr lang="en-US" sz="1600" dirty="0" err="1" smtClean="0"/>
              <a:t>individuales</a:t>
            </a:r>
            <a:r>
              <a:rPr lang="en-US" sz="1600" dirty="0" smtClean="0"/>
              <a:t> de la </a:t>
            </a:r>
            <a:r>
              <a:rPr lang="en-US" sz="1600" dirty="0" err="1" smtClean="0"/>
              <a:t>batería</a:t>
            </a:r>
            <a:r>
              <a:rPr lang="en-US" sz="1600" dirty="0" smtClean="0"/>
              <a:t>.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600" dirty="0" smtClean="0"/>
              <a:t>Al </a:t>
            </a:r>
            <a:r>
              <a:rPr lang="en-US" sz="1600" dirty="0" err="1" smtClean="0"/>
              <a:t>usuario</a:t>
            </a:r>
            <a:r>
              <a:rPr lang="en-US" sz="1600" dirty="0" smtClean="0"/>
              <a:t> le </a:t>
            </a:r>
            <a:r>
              <a:rPr lang="en-US" sz="1600" dirty="0" err="1" smtClean="0"/>
              <a:t>aparecerá</a:t>
            </a:r>
            <a:r>
              <a:rPr lang="en-US" sz="1600" dirty="0" smtClean="0"/>
              <a:t> </a:t>
            </a:r>
            <a:r>
              <a:rPr lang="en-US" sz="1600" dirty="0" err="1" smtClean="0"/>
              <a:t>que</a:t>
            </a:r>
            <a:r>
              <a:rPr lang="en-US" sz="1600" dirty="0" smtClean="0"/>
              <a:t> la </a:t>
            </a:r>
            <a:r>
              <a:rPr lang="en-US" sz="1600" dirty="0" err="1" smtClean="0"/>
              <a:t>batería</a:t>
            </a:r>
            <a:r>
              <a:rPr lang="en-US" sz="1600" dirty="0" smtClean="0"/>
              <a:t> no </a:t>
            </a:r>
            <a:r>
              <a:rPr lang="en-US" sz="1600" dirty="0" err="1" smtClean="0"/>
              <a:t>está</a:t>
            </a:r>
            <a:r>
              <a:rPr lang="en-US" sz="1600" dirty="0" smtClean="0"/>
              <a:t> </a:t>
            </a:r>
            <a:r>
              <a:rPr lang="en-US" sz="1600" dirty="0" err="1" smtClean="0"/>
              <a:t>sosteniendo</a:t>
            </a:r>
            <a:r>
              <a:rPr lang="en-US" sz="1600" dirty="0" smtClean="0"/>
              <a:t> </a:t>
            </a:r>
            <a:r>
              <a:rPr lang="en-US" sz="1600" dirty="0" err="1" smtClean="0"/>
              <a:t>su</a:t>
            </a:r>
            <a:r>
              <a:rPr lang="en-US" sz="1600" dirty="0" smtClean="0"/>
              <a:t> </a:t>
            </a:r>
            <a:r>
              <a:rPr lang="en-US" sz="1600" dirty="0" err="1" smtClean="0"/>
              <a:t>carga</a:t>
            </a:r>
            <a:r>
              <a:rPr lang="en-US" sz="1600" dirty="0" smtClean="0"/>
              <a:t> </a:t>
            </a:r>
            <a:r>
              <a:rPr lang="en-US" sz="1600" dirty="0" err="1" smtClean="0"/>
              <a:t>completa</a:t>
            </a:r>
            <a:r>
              <a:rPr lang="en-US" sz="1600" dirty="0" smtClean="0"/>
              <a:t>; al </a:t>
            </a:r>
            <a:r>
              <a:rPr lang="en-US" sz="1600" dirty="0" err="1" smtClean="0"/>
              <a:t>instrumento</a:t>
            </a:r>
            <a:r>
              <a:rPr lang="en-US" sz="1600" dirty="0" smtClean="0"/>
              <a:t> la </a:t>
            </a:r>
            <a:r>
              <a:rPr lang="en-US" sz="1600" dirty="0" err="1" smtClean="0"/>
              <a:t>rápida</a:t>
            </a:r>
            <a:r>
              <a:rPr lang="en-US" sz="1600" dirty="0" smtClean="0"/>
              <a:t> </a:t>
            </a:r>
            <a:r>
              <a:rPr lang="en-US" sz="1600" dirty="0" err="1" smtClean="0"/>
              <a:t>caida</a:t>
            </a:r>
            <a:r>
              <a:rPr lang="en-US" sz="1600" dirty="0" smtClean="0"/>
              <a:t> en voltage </a:t>
            </a:r>
            <a:r>
              <a:rPr lang="en-US" sz="1600" dirty="0" err="1" smtClean="0"/>
              <a:t>indica</a:t>
            </a:r>
            <a:r>
              <a:rPr lang="en-US" sz="1600" dirty="0" smtClean="0"/>
              <a:t> </a:t>
            </a:r>
            <a:r>
              <a:rPr lang="en-US" sz="1600" dirty="0" err="1" smtClean="0"/>
              <a:t>que</a:t>
            </a:r>
            <a:r>
              <a:rPr lang="en-US" sz="1600" dirty="0" smtClean="0"/>
              <a:t> la </a:t>
            </a:r>
            <a:r>
              <a:rPr lang="en-US" sz="1600" dirty="0" err="1" smtClean="0"/>
              <a:t>batría</a:t>
            </a:r>
            <a:r>
              <a:rPr lang="en-US" sz="1600" dirty="0" smtClean="0"/>
              <a:t> </a:t>
            </a:r>
            <a:r>
              <a:rPr lang="en-US" sz="1600" dirty="0" err="1" smtClean="0"/>
              <a:t>están</a:t>
            </a:r>
            <a:r>
              <a:rPr lang="en-US" sz="1600" dirty="0" smtClean="0"/>
              <a:t> a </a:t>
            </a:r>
            <a:r>
              <a:rPr lang="en-US" sz="1600" dirty="0" err="1" smtClean="0"/>
              <a:t>punto</a:t>
            </a:r>
            <a:r>
              <a:rPr lang="en-US" sz="1600" dirty="0" smtClean="0"/>
              <a:t> de </a:t>
            </a:r>
            <a:r>
              <a:rPr lang="en-US" sz="1600" dirty="0" err="1" smtClean="0"/>
              <a:t>quedarse</a:t>
            </a:r>
            <a:r>
              <a:rPr lang="en-US" sz="1600" dirty="0" smtClean="0"/>
              <a:t> sin </a:t>
            </a:r>
            <a:r>
              <a:rPr lang="en-US" sz="1600" dirty="0" err="1" smtClean="0"/>
              <a:t>energía</a:t>
            </a:r>
            <a:r>
              <a:rPr lang="en-US" sz="1600" dirty="0" smtClean="0"/>
              <a:t>. 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600" dirty="0" err="1" smtClean="0"/>
              <a:t>Poner</a:t>
            </a:r>
            <a:r>
              <a:rPr lang="en-US" sz="1600" dirty="0" smtClean="0"/>
              <a:t> la </a:t>
            </a:r>
            <a:r>
              <a:rPr lang="en-US" sz="1600" dirty="0" err="1" smtClean="0"/>
              <a:t>batería</a:t>
            </a:r>
            <a:r>
              <a:rPr lang="en-US" sz="1600" dirty="0" smtClean="0"/>
              <a:t> en un </a:t>
            </a:r>
            <a:r>
              <a:rPr lang="en-US" sz="1600" dirty="0" err="1" smtClean="0"/>
              <a:t>ciclo</a:t>
            </a:r>
            <a:r>
              <a:rPr lang="en-US" sz="1600" dirty="0" smtClean="0"/>
              <a:t> de </a:t>
            </a:r>
            <a:r>
              <a:rPr lang="en-US" sz="1600" dirty="0" err="1" smtClean="0"/>
              <a:t>descarga</a:t>
            </a:r>
            <a:r>
              <a:rPr lang="en-US" sz="1600" dirty="0" smtClean="0"/>
              <a:t> </a:t>
            </a:r>
            <a:r>
              <a:rPr lang="en-US" sz="1600" dirty="0" err="1" smtClean="0"/>
              <a:t>profunda</a:t>
            </a:r>
            <a:r>
              <a:rPr lang="en-US" sz="1600" dirty="0" smtClean="0"/>
              <a:t>  </a:t>
            </a:r>
            <a:r>
              <a:rPr lang="en-US" sz="1600" dirty="0" err="1" smtClean="0"/>
              <a:t>puede</a:t>
            </a:r>
            <a:r>
              <a:rPr lang="en-US" sz="1600" dirty="0" smtClean="0"/>
              <a:t> romper </a:t>
            </a:r>
            <a:r>
              <a:rPr lang="en-US" sz="1600" dirty="0" err="1" smtClean="0"/>
              <a:t>cristales</a:t>
            </a:r>
            <a:r>
              <a:rPr lang="en-US" sz="1600" dirty="0" smtClean="0"/>
              <a:t>, y </a:t>
            </a:r>
            <a:r>
              <a:rPr lang="en-US" sz="1600" dirty="0" err="1" smtClean="0"/>
              <a:t>mejorar</a:t>
            </a:r>
            <a:r>
              <a:rPr lang="en-US" sz="1600" dirty="0" smtClean="0"/>
              <a:t> o </a:t>
            </a:r>
            <a:r>
              <a:rPr lang="en-US" sz="1600" dirty="0" err="1" smtClean="0"/>
              <a:t>restaurar</a:t>
            </a:r>
            <a:r>
              <a:rPr lang="en-US" sz="1600" dirty="0" smtClean="0"/>
              <a:t> el </a:t>
            </a:r>
            <a:r>
              <a:rPr lang="en-US" sz="1600" dirty="0" err="1" smtClean="0"/>
              <a:t>tiempo</a:t>
            </a:r>
            <a:r>
              <a:rPr lang="en-US" sz="1600" dirty="0" smtClean="0"/>
              <a:t> de </a:t>
            </a:r>
            <a:r>
              <a:rPr lang="en-US" sz="1600" dirty="0" err="1" smtClean="0"/>
              <a:t>ejecución</a:t>
            </a:r>
            <a:r>
              <a:rPr lang="en-US" sz="1600" dirty="0" smtClean="0"/>
              <a:t> del </a:t>
            </a:r>
            <a:r>
              <a:rPr lang="en-US" sz="1600" dirty="0" err="1" smtClean="0"/>
              <a:t>instrumento</a:t>
            </a:r>
            <a:endParaRPr lang="en-US" sz="1600" dirty="0" smtClean="0"/>
          </a:p>
        </p:txBody>
      </p:sp>
      <p:sp>
        <p:nvSpPr>
          <p:cNvPr id="12292" name="Line 7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pic>
        <p:nvPicPr>
          <p:cNvPr id="12293" name="Picture 8" descr="G460_gr1 Kopie1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91367">
            <a:off x="5059363" y="735013"/>
            <a:ext cx="3898900" cy="495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CC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3862115"/>
      </p:ext>
    </p:extLst>
  </p:cSld>
  <p:clrMapOvr>
    <a:masterClrMapping/>
  </p:clrMapOvr>
  <p:transition spd="slow">
    <p:split orient="vert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485775" y="2409825"/>
            <a:ext cx="4171950" cy="1733550"/>
          </a:xfrm>
          <a:prstGeom prst="rect">
            <a:avLst/>
          </a:prstGeom>
          <a:solidFill>
            <a:srgbClr val="FF6D6D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105410" dir="2700000" algn="ctr" rotWithShape="0">
              <a:schemeClr val="bg1">
                <a:lumMod val="50000"/>
                <a:lumOff val="50000"/>
              </a:scheme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4375" y="101600"/>
            <a:ext cx="3913188" cy="812800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latin typeface="+mn-lt"/>
              </a:rPr>
              <a:t>“</a:t>
            </a:r>
            <a:r>
              <a:rPr lang="en-US" sz="2000" dirty="0" err="1" smtClean="0">
                <a:latin typeface="+mn-lt"/>
              </a:rPr>
              <a:t>Batería</a:t>
            </a:r>
            <a:r>
              <a:rPr lang="en-US" sz="2000" dirty="0" smtClean="0">
                <a:latin typeface="+mn-lt"/>
              </a:rPr>
              <a:t> anti </a:t>
            </a:r>
            <a:r>
              <a:rPr lang="en-US" sz="2000" dirty="0" err="1" smtClean="0">
                <a:latin typeface="+mn-lt"/>
              </a:rPr>
              <a:t>lentitud</a:t>
            </a:r>
            <a:r>
              <a:rPr lang="en-US" sz="2000" dirty="0" smtClean="0">
                <a:latin typeface="+mn-lt"/>
              </a:rPr>
              <a:t>” </a:t>
            </a:r>
            <a:r>
              <a:rPr lang="en-US" sz="2000" dirty="0" err="1" smtClean="0">
                <a:latin typeface="+mn-lt"/>
              </a:rPr>
              <a:t>Ciclo</a:t>
            </a:r>
            <a:r>
              <a:rPr lang="en-US" sz="2000" dirty="0" smtClean="0">
                <a:latin typeface="+mn-lt"/>
              </a:rPr>
              <a:t> de </a:t>
            </a:r>
            <a:r>
              <a:rPr lang="en-US" sz="2000" dirty="0" err="1" smtClean="0">
                <a:latin typeface="+mn-lt"/>
              </a:rPr>
              <a:t>descarga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profunda</a:t>
            </a:r>
            <a:endParaRPr lang="en-US" sz="2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88" y="958056"/>
            <a:ext cx="4237037" cy="45085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defRPr/>
            </a:pPr>
            <a:r>
              <a:rPr lang="es-ES" sz="1600" dirty="0" smtClean="0"/>
              <a:t>Instrumentos </a:t>
            </a:r>
            <a:r>
              <a:rPr lang="es-ES" sz="1600" dirty="0"/>
              <a:t>totalmente </a:t>
            </a:r>
            <a:r>
              <a:rPr lang="es-ES" sz="1600" dirty="0" smtClean="0"/>
              <a:t>cargados </a:t>
            </a:r>
            <a:r>
              <a:rPr lang="es-ES" sz="1600" dirty="0"/>
              <a:t>que no </a:t>
            </a:r>
            <a:r>
              <a:rPr lang="es-ES" sz="1600" dirty="0" smtClean="0"/>
              <a:t>funcionan </a:t>
            </a:r>
            <a:r>
              <a:rPr lang="es-ES" sz="1600" dirty="0"/>
              <a:t>durante el tiempo esperado deben </a:t>
            </a:r>
            <a:r>
              <a:rPr lang="es-ES" sz="1600" dirty="0" smtClean="0"/>
              <a:t>ejercitarse </a:t>
            </a:r>
            <a:r>
              <a:rPr lang="es-ES" sz="1600" dirty="0"/>
              <a:t>por medio del ciclo de descarga profunda "de la batería </a:t>
            </a:r>
            <a:r>
              <a:rPr lang="es-ES" sz="1600" dirty="0" smtClean="0"/>
              <a:t>anti lenta"</a:t>
            </a:r>
            <a:endParaRPr lang="en-US" sz="1600" dirty="0" smtClean="0"/>
          </a:p>
          <a:p>
            <a:pPr marL="0" indent="0">
              <a:spcBef>
                <a:spcPts val="0"/>
              </a:spcBef>
              <a:spcAft>
                <a:spcPts val="1500"/>
              </a:spcAft>
              <a:buFontTx/>
              <a:buNone/>
              <a:defRPr/>
            </a:pPr>
            <a:endParaRPr lang="en-US" sz="800" dirty="0" smtClean="0"/>
          </a:p>
          <a:p>
            <a:pPr marL="400050" lvl="1" indent="0">
              <a:spcBef>
                <a:spcPts val="0"/>
              </a:spcBef>
              <a:spcAft>
                <a:spcPts val="1500"/>
              </a:spcAft>
              <a:buFontTx/>
              <a:buNone/>
              <a:defRPr/>
            </a:pPr>
            <a:r>
              <a:rPr lang="en-US" sz="1600" dirty="0" smtClean="0"/>
              <a:t>Nota:  </a:t>
            </a:r>
            <a:r>
              <a:rPr lang="es-PE" sz="1600" dirty="0" smtClean="0"/>
              <a:t>Los i</a:t>
            </a:r>
            <a:r>
              <a:rPr lang="en-US" sz="1600" dirty="0" err="1" smtClean="0"/>
              <a:t>nstrumentos</a:t>
            </a:r>
            <a:r>
              <a:rPr lang="en-US" sz="1600" dirty="0" smtClean="0"/>
              <a:t> </a:t>
            </a:r>
            <a:r>
              <a:rPr lang="en-US" sz="1600" dirty="0" err="1" smtClean="0"/>
              <a:t>que</a:t>
            </a:r>
            <a:r>
              <a:rPr lang="en-US" sz="1600" dirty="0" smtClean="0"/>
              <a:t> se </a:t>
            </a:r>
            <a:r>
              <a:rPr lang="en-US" sz="1600" dirty="0" err="1" smtClean="0"/>
              <a:t>dejan</a:t>
            </a:r>
            <a:r>
              <a:rPr lang="en-US" sz="1600" dirty="0" smtClean="0"/>
              <a:t> en el </a:t>
            </a:r>
            <a:r>
              <a:rPr lang="en-US" sz="1600" dirty="0" err="1" smtClean="0"/>
              <a:t>cargador</a:t>
            </a:r>
            <a:r>
              <a:rPr lang="en-US" sz="1600" dirty="0" smtClean="0"/>
              <a:t> </a:t>
            </a:r>
            <a:r>
              <a:rPr lang="en-US" sz="1600" dirty="0" err="1" smtClean="0"/>
              <a:t>periodos</a:t>
            </a:r>
            <a:r>
              <a:rPr lang="en-US" sz="1600" dirty="0" smtClean="0"/>
              <a:t> </a:t>
            </a:r>
            <a:r>
              <a:rPr lang="en-US" sz="1600" dirty="0" err="1" smtClean="0"/>
              <a:t>prolongados</a:t>
            </a:r>
            <a:r>
              <a:rPr lang="en-US" sz="1600" dirty="0" smtClean="0"/>
              <a:t> entre </a:t>
            </a:r>
            <a:r>
              <a:rPr lang="en-US" sz="1600" dirty="0" err="1" smtClean="0"/>
              <a:t>uso</a:t>
            </a:r>
            <a:r>
              <a:rPr lang="en-US" sz="1600" dirty="0" smtClean="0"/>
              <a:t> </a:t>
            </a:r>
            <a:r>
              <a:rPr lang="en-US" sz="1600" dirty="0" err="1" smtClean="0"/>
              <a:t>pueden</a:t>
            </a:r>
            <a:r>
              <a:rPr lang="en-US" sz="1600" dirty="0" smtClean="0"/>
              <a:t> </a:t>
            </a:r>
            <a:r>
              <a:rPr lang="en-US" sz="1600" dirty="0" err="1" smtClean="0"/>
              <a:t>ser</a:t>
            </a:r>
            <a:r>
              <a:rPr lang="en-US" sz="1600" dirty="0" smtClean="0"/>
              <a:t> </a:t>
            </a:r>
            <a:r>
              <a:rPr lang="en-US" sz="1600" dirty="0" err="1" smtClean="0"/>
              <a:t>ejercitados</a:t>
            </a:r>
            <a:r>
              <a:rPr lang="en-US" sz="1600" dirty="0" smtClean="0"/>
              <a:t> al </a:t>
            </a:r>
            <a:r>
              <a:rPr lang="en-US" sz="1600" dirty="0" err="1" smtClean="0"/>
              <a:t>llevarlos</a:t>
            </a:r>
            <a:r>
              <a:rPr lang="en-US" sz="1600" dirty="0" smtClean="0"/>
              <a:t> a </a:t>
            </a:r>
            <a:r>
              <a:rPr lang="en-US" sz="1600" dirty="0" err="1" smtClean="0"/>
              <a:t>descarga</a:t>
            </a:r>
            <a:r>
              <a:rPr lang="en-US" sz="1600" dirty="0" smtClean="0"/>
              <a:t> </a:t>
            </a:r>
            <a:r>
              <a:rPr lang="en-US" sz="1600" dirty="0" err="1" smtClean="0"/>
              <a:t>profunda</a:t>
            </a:r>
            <a:r>
              <a:rPr lang="en-US" sz="1600" dirty="0" smtClean="0"/>
              <a:t> o en bases </a:t>
            </a:r>
            <a:r>
              <a:rPr lang="en-US" sz="1600" dirty="0" err="1" smtClean="0"/>
              <a:t>trimestrales</a:t>
            </a:r>
            <a:endParaRPr lang="en-US" sz="1600" dirty="0" smtClean="0"/>
          </a:p>
        </p:txBody>
      </p:sp>
      <p:sp>
        <p:nvSpPr>
          <p:cNvPr id="13317" name="Line 7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pic>
        <p:nvPicPr>
          <p:cNvPr id="13318" name="Picture 8" descr="G460_gr1 Kopie1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91367">
            <a:off x="5059363" y="735013"/>
            <a:ext cx="3898900" cy="495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CC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8748"/>
      </p:ext>
    </p:extLst>
  </p:cSld>
  <p:clrMapOvr>
    <a:masterClrMapping/>
  </p:clrMapOvr>
  <p:transition spd="slow">
    <p:split orient="vert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5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90562" y="5038724"/>
            <a:ext cx="4586288" cy="1528763"/>
          </a:xfrm>
          <a:prstGeom prst="rect">
            <a:avLst/>
          </a:prstGeom>
          <a:solidFill>
            <a:srgbClr val="FF6D6D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105410" dir="2700000" algn="ctr" rotWithShape="0">
              <a:schemeClr val="bg1">
                <a:lumMod val="50000"/>
                <a:lumOff val="50000"/>
              </a:scheme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4340" name="Title 1"/>
          <p:cNvSpPr>
            <a:spLocks noGrp="1"/>
          </p:cNvSpPr>
          <p:nvPr>
            <p:ph type="title"/>
          </p:nvPr>
        </p:nvSpPr>
        <p:spPr>
          <a:xfrm>
            <a:off x="4638676" y="-3904"/>
            <a:ext cx="3798888" cy="812800"/>
          </a:xfrm>
        </p:spPr>
        <p:txBody>
          <a:bodyPr/>
          <a:lstStyle/>
          <a:p>
            <a:r>
              <a:rPr lang="en-US" sz="2000" dirty="0" err="1" smtClean="0"/>
              <a:t>Compatibilidad</a:t>
            </a:r>
            <a:r>
              <a:rPr lang="en-US" sz="2000" dirty="0" smtClean="0"/>
              <a:t> del hardware </a:t>
            </a:r>
            <a:r>
              <a:rPr lang="en-US" sz="2000" dirty="0" err="1" smtClean="0"/>
              <a:t>plataforma</a:t>
            </a:r>
            <a:r>
              <a:rPr lang="en-US" sz="2000" dirty="0" smtClean="0"/>
              <a:t> del </a:t>
            </a:r>
            <a:r>
              <a:rPr lang="en-US" sz="2000" dirty="0" err="1" smtClean="0"/>
              <a:t>cargador</a:t>
            </a:r>
            <a:endParaRPr lang="en-US" sz="2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073150"/>
            <a:ext cx="4170362" cy="45085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1600" dirty="0" smtClean="0"/>
              <a:t>G450 y G460 en </a:t>
            </a:r>
            <a:r>
              <a:rPr lang="en-US" sz="1600" dirty="0" err="1" smtClean="0"/>
              <a:t>las</a:t>
            </a:r>
            <a:r>
              <a:rPr lang="en-US" sz="1600" dirty="0" smtClean="0"/>
              <a:t> versions 3.41 y </a:t>
            </a:r>
            <a:r>
              <a:rPr lang="en-US" sz="1600" dirty="0" err="1" smtClean="0"/>
              <a:t>posteriores</a:t>
            </a:r>
            <a:r>
              <a:rPr lang="en-US" sz="1600" dirty="0" smtClean="0"/>
              <a:t> </a:t>
            </a:r>
            <a:r>
              <a:rPr lang="en-US" sz="1600" dirty="0" err="1" smtClean="0"/>
              <a:t>han</a:t>
            </a:r>
            <a:r>
              <a:rPr lang="en-US" sz="1600" dirty="0" smtClean="0"/>
              <a:t> </a:t>
            </a:r>
            <a:r>
              <a:rPr lang="en-US" sz="1600" dirty="0" err="1" smtClean="0"/>
              <a:t>mejorado</a:t>
            </a:r>
            <a:r>
              <a:rPr lang="en-US" sz="1600" dirty="0" smtClean="0"/>
              <a:t> la “anti </a:t>
            </a:r>
            <a:r>
              <a:rPr lang="en-US" sz="1600" dirty="0" err="1" smtClean="0"/>
              <a:t>lentitud</a:t>
            </a:r>
            <a:r>
              <a:rPr lang="en-US" sz="1600" dirty="0" smtClean="0"/>
              <a:t> de </a:t>
            </a:r>
            <a:r>
              <a:rPr lang="en-US" sz="1600" dirty="0" err="1" smtClean="0"/>
              <a:t>baterías</a:t>
            </a:r>
            <a:r>
              <a:rPr lang="en-US" sz="1600" dirty="0" smtClean="0"/>
              <a:t>” </a:t>
            </a:r>
            <a:r>
              <a:rPr lang="en-US" sz="1600" dirty="0" err="1" smtClean="0"/>
              <a:t>así</a:t>
            </a:r>
            <a:r>
              <a:rPr lang="en-US" sz="1600" dirty="0" smtClean="0"/>
              <a:t> </a:t>
            </a:r>
            <a:r>
              <a:rPr lang="en-US" sz="1600" dirty="0" err="1" smtClean="0"/>
              <a:t>como</a:t>
            </a:r>
            <a:r>
              <a:rPr lang="en-US" sz="1600" dirty="0" smtClean="0"/>
              <a:t> </a:t>
            </a:r>
            <a:r>
              <a:rPr lang="en-US" sz="1600" dirty="0" err="1" smtClean="0"/>
              <a:t>otras</a:t>
            </a:r>
            <a:r>
              <a:rPr lang="en-US" sz="1600" dirty="0" smtClean="0"/>
              <a:t> </a:t>
            </a:r>
            <a:r>
              <a:rPr lang="en-US" sz="1600" dirty="0" err="1" smtClean="0"/>
              <a:t>características</a:t>
            </a:r>
            <a:endParaRPr lang="en-US" sz="1600" dirty="0" smtClean="0"/>
          </a:p>
          <a:p>
            <a:pPr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1600" dirty="0" err="1" smtClean="0"/>
              <a:t>GfG</a:t>
            </a:r>
            <a:r>
              <a:rPr lang="en-US" sz="1600" dirty="0" smtClean="0"/>
              <a:t> </a:t>
            </a:r>
            <a:r>
              <a:rPr lang="en-US" sz="1600" dirty="0" err="1" smtClean="0"/>
              <a:t>recomienda</a:t>
            </a:r>
            <a:r>
              <a:rPr lang="en-US" sz="1600" dirty="0" smtClean="0"/>
              <a:t> </a:t>
            </a:r>
            <a:r>
              <a:rPr lang="en-US" sz="1600" dirty="0" err="1" smtClean="0"/>
              <a:t>actualizar</a:t>
            </a:r>
            <a:r>
              <a:rPr lang="en-US" sz="1600" dirty="0" smtClean="0"/>
              <a:t> el c</a:t>
            </a:r>
            <a:r>
              <a:rPr lang="es-PE" sz="1600" dirty="0" err="1" smtClean="0"/>
              <a:t>ódigo</a:t>
            </a:r>
            <a:r>
              <a:rPr lang="es-PE" sz="1600" dirty="0" smtClean="0"/>
              <a:t> </a:t>
            </a:r>
            <a:r>
              <a:rPr lang="es-PE" sz="1600" dirty="0"/>
              <a:t>de bits </a:t>
            </a:r>
            <a:r>
              <a:rPr lang="en-US" sz="1600" dirty="0" smtClean="0"/>
              <a:t>para </a:t>
            </a:r>
            <a:r>
              <a:rPr lang="en-US" sz="1600" dirty="0" err="1" smtClean="0"/>
              <a:t>aprovechar</a:t>
            </a:r>
            <a:r>
              <a:rPr lang="en-US" sz="1600" dirty="0" smtClean="0"/>
              <a:t> </a:t>
            </a:r>
            <a:r>
              <a:rPr lang="en-US" sz="1600" dirty="0" err="1" smtClean="0"/>
              <a:t>las</a:t>
            </a:r>
            <a:r>
              <a:rPr lang="en-US" sz="1600" dirty="0" smtClean="0"/>
              <a:t> </a:t>
            </a:r>
            <a:r>
              <a:rPr lang="en-US" sz="1600" dirty="0" err="1" smtClean="0"/>
              <a:t>ventajas</a:t>
            </a:r>
            <a:r>
              <a:rPr lang="en-US" sz="1600" dirty="0" smtClean="0"/>
              <a:t> de </a:t>
            </a:r>
            <a:r>
              <a:rPr lang="en-US" sz="1600" dirty="0" err="1" smtClean="0"/>
              <a:t>este</a:t>
            </a:r>
            <a:r>
              <a:rPr lang="en-US" sz="1600" dirty="0" smtClean="0"/>
              <a:t> hardware </a:t>
            </a:r>
            <a:r>
              <a:rPr lang="en-US" sz="1600" dirty="0" err="1" smtClean="0"/>
              <a:t>mejorado</a:t>
            </a:r>
            <a:endParaRPr lang="en-US" sz="1600" dirty="0" smtClean="0"/>
          </a:p>
          <a:p>
            <a:pPr>
              <a:lnSpc>
                <a:spcPts val="1920"/>
              </a:lnSpc>
              <a:spcBef>
                <a:spcPts val="0"/>
              </a:spcBef>
              <a:spcAft>
                <a:spcPts val="3000"/>
              </a:spcAft>
              <a:buFont typeface="Arial" pitchFamily="34" charset="0"/>
              <a:buChar char="•"/>
              <a:defRPr/>
            </a:pPr>
            <a:r>
              <a:rPr lang="en-US" sz="1600" dirty="0" smtClean="0"/>
              <a:t>Para </a:t>
            </a:r>
            <a:r>
              <a:rPr lang="en-US" sz="1600" dirty="0" err="1" smtClean="0"/>
              <a:t>aprovechar</a:t>
            </a:r>
            <a:r>
              <a:rPr lang="en-US" sz="1600" dirty="0" smtClean="0"/>
              <a:t> al </a:t>
            </a:r>
            <a:r>
              <a:rPr lang="en-US" sz="1600" dirty="0" err="1" smtClean="0"/>
              <a:t>máximo</a:t>
            </a:r>
            <a:r>
              <a:rPr lang="en-US" sz="1600" dirty="0" smtClean="0"/>
              <a:t> </a:t>
            </a:r>
            <a:r>
              <a:rPr lang="en-US" sz="1600" dirty="0" err="1" smtClean="0"/>
              <a:t>las</a:t>
            </a:r>
            <a:r>
              <a:rPr lang="en-US" sz="1600" dirty="0" smtClean="0"/>
              <a:t> </a:t>
            </a:r>
            <a:r>
              <a:rPr lang="en-US" sz="1600" dirty="0" err="1" smtClean="0"/>
              <a:t>ventajas</a:t>
            </a:r>
            <a:r>
              <a:rPr lang="en-US" sz="1600" dirty="0" smtClean="0"/>
              <a:t> de la </a:t>
            </a:r>
            <a:r>
              <a:rPr lang="en-US" sz="1600" dirty="0" err="1" smtClean="0"/>
              <a:t>última</a:t>
            </a:r>
            <a:r>
              <a:rPr lang="en-US" sz="1600" dirty="0" smtClean="0"/>
              <a:t> </a:t>
            </a:r>
            <a:r>
              <a:rPr lang="en-US" sz="1600" dirty="0" err="1" smtClean="0"/>
              <a:t>opción</a:t>
            </a:r>
            <a:r>
              <a:rPr lang="en-US" sz="1600" dirty="0" smtClean="0"/>
              <a:t> de </a:t>
            </a:r>
            <a:r>
              <a:rPr lang="en-US" sz="1600" dirty="0" err="1" smtClean="0"/>
              <a:t>baterías</a:t>
            </a:r>
            <a:r>
              <a:rPr lang="en-US" sz="1600" dirty="0" smtClean="0"/>
              <a:t> anti </a:t>
            </a:r>
            <a:r>
              <a:rPr lang="en-US" sz="1600" dirty="0" err="1" smtClean="0"/>
              <a:t>lentas</a:t>
            </a:r>
            <a:r>
              <a:rPr lang="en-US" sz="1600" dirty="0" smtClean="0"/>
              <a:t> </a:t>
            </a:r>
            <a:r>
              <a:rPr lang="en-US" sz="1600" dirty="0" err="1" smtClean="0"/>
              <a:t>tambien</a:t>
            </a:r>
            <a:r>
              <a:rPr lang="en-US" sz="1600" dirty="0" smtClean="0"/>
              <a:t> </a:t>
            </a:r>
            <a:r>
              <a:rPr lang="en-US" sz="1600" dirty="0" err="1" smtClean="0"/>
              <a:t>es</a:t>
            </a:r>
            <a:r>
              <a:rPr lang="en-US" sz="1600" dirty="0" smtClean="0"/>
              <a:t> </a:t>
            </a:r>
            <a:r>
              <a:rPr lang="en-US" sz="1600" dirty="0" err="1" smtClean="0"/>
              <a:t>necesario</a:t>
            </a:r>
            <a:r>
              <a:rPr lang="en-US" sz="1600" dirty="0" smtClean="0"/>
              <a:t> </a:t>
            </a:r>
            <a:r>
              <a:rPr lang="en-US" sz="1600" dirty="0" err="1" smtClean="0"/>
              <a:t>tener</a:t>
            </a:r>
            <a:r>
              <a:rPr lang="en-US" sz="1600" dirty="0" smtClean="0"/>
              <a:t> la </a:t>
            </a:r>
            <a:r>
              <a:rPr lang="en-US" sz="1600" dirty="0" err="1" smtClean="0"/>
              <a:t>última</a:t>
            </a:r>
            <a:r>
              <a:rPr lang="en-US" sz="1600" dirty="0" smtClean="0"/>
              <a:t> version de la </a:t>
            </a:r>
            <a:r>
              <a:rPr lang="en-US" sz="1600" dirty="0" err="1" smtClean="0"/>
              <a:t>plataforma</a:t>
            </a:r>
            <a:r>
              <a:rPr lang="en-US" sz="1600" dirty="0" smtClean="0"/>
              <a:t> del </a:t>
            </a:r>
            <a:r>
              <a:rPr lang="en-US" sz="1600" dirty="0" err="1" smtClean="0"/>
              <a:t>cargador</a:t>
            </a:r>
            <a:r>
              <a:rPr lang="en-US" sz="1600" dirty="0" smtClean="0"/>
              <a:t> y el </a:t>
            </a:r>
            <a:r>
              <a:rPr lang="en-US" sz="1600" dirty="0" err="1" smtClean="0"/>
              <a:t>adptador</a:t>
            </a:r>
            <a:r>
              <a:rPr lang="en-US" sz="1600" dirty="0" smtClean="0"/>
              <a:t> de </a:t>
            </a:r>
            <a:r>
              <a:rPr lang="en-US" sz="1600" dirty="0" err="1" smtClean="0"/>
              <a:t>energia</a:t>
            </a:r>
            <a:endParaRPr lang="en-US" sz="1600" dirty="0" smtClean="0"/>
          </a:p>
          <a:p>
            <a:pPr>
              <a:lnSpc>
                <a:spcPts val="1920"/>
              </a:lnSpc>
              <a:spcBef>
                <a:spcPts val="0"/>
              </a:spcBef>
              <a:spcAft>
                <a:spcPts val="3000"/>
              </a:spcAft>
              <a:buFont typeface="Arial" pitchFamily="34" charset="0"/>
              <a:buChar char="•"/>
              <a:defRPr/>
            </a:pPr>
            <a:r>
              <a:rPr lang="en-US" sz="1600" dirty="0" smtClean="0"/>
              <a:t>Nota:  </a:t>
            </a:r>
            <a:r>
              <a:rPr lang="en-US" sz="1600" dirty="0" err="1" smtClean="0"/>
              <a:t>Plataformas</a:t>
            </a:r>
            <a:r>
              <a:rPr lang="en-US" sz="1600" dirty="0" smtClean="0"/>
              <a:t> de </a:t>
            </a:r>
            <a:r>
              <a:rPr lang="en-US" sz="1600" dirty="0" err="1" smtClean="0"/>
              <a:t>cargador</a:t>
            </a:r>
            <a:r>
              <a:rPr lang="en-US" sz="1600" dirty="0" smtClean="0"/>
              <a:t> y </a:t>
            </a:r>
            <a:r>
              <a:rPr lang="en-US" sz="1600" dirty="0" err="1" smtClean="0"/>
              <a:t>adaptadores</a:t>
            </a:r>
            <a:r>
              <a:rPr lang="en-US" sz="1600" dirty="0" smtClean="0"/>
              <a:t> de </a:t>
            </a:r>
            <a:r>
              <a:rPr lang="en-US" sz="1600" dirty="0" err="1" smtClean="0"/>
              <a:t>energía</a:t>
            </a:r>
            <a:r>
              <a:rPr lang="en-US" sz="1600" dirty="0" smtClean="0"/>
              <a:t> </a:t>
            </a:r>
            <a:r>
              <a:rPr lang="en-US" sz="1600" dirty="0" err="1" smtClean="0"/>
              <a:t>vendidos</a:t>
            </a:r>
            <a:r>
              <a:rPr lang="en-US" sz="1600" dirty="0" smtClean="0"/>
              <a:t> antes de </a:t>
            </a:r>
            <a:r>
              <a:rPr lang="en-US" sz="1600" dirty="0" err="1" smtClean="0"/>
              <a:t>Octobre</a:t>
            </a:r>
            <a:r>
              <a:rPr lang="en-US" sz="1600" dirty="0" smtClean="0"/>
              <a:t>, 2011 </a:t>
            </a:r>
            <a:r>
              <a:rPr lang="en-US" sz="1600" dirty="0" err="1" smtClean="0"/>
              <a:t>pueden</a:t>
            </a:r>
            <a:r>
              <a:rPr lang="en-US" sz="1600" dirty="0" smtClean="0"/>
              <a:t> </a:t>
            </a:r>
            <a:r>
              <a:rPr lang="en-US" sz="1600" dirty="0" err="1" smtClean="0"/>
              <a:t>ser</a:t>
            </a:r>
            <a:r>
              <a:rPr lang="en-US" sz="1600" dirty="0" smtClean="0"/>
              <a:t> </a:t>
            </a:r>
            <a:r>
              <a:rPr lang="en-US" sz="1600" dirty="0" err="1" smtClean="0"/>
              <a:t>actualizadas</a:t>
            </a:r>
            <a:r>
              <a:rPr lang="en-US" sz="1600" dirty="0" smtClean="0"/>
              <a:t>  a la </a:t>
            </a:r>
            <a:r>
              <a:rPr lang="en-US" sz="1600" dirty="0" err="1" smtClean="0"/>
              <a:t>última</a:t>
            </a:r>
            <a:r>
              <a:rPr lang="en-US" sz="1600" dirty="0" smtClean="0"/>
              <a:t> </a:t>
            </a:r>
            <a:r>
              <a:rPr lang="en-US" sz="1600" dirty="0" err="1" smtClean="0"/>
              <a:t>configuración</a:t>
            </a:r>
            <a:r>
              <a:rPr lang="en-US" sz="1600" dirty="0" smtClean="0"/>
              <a:t> en </a:t>
            </a:r>
            <a:r>
              <a:rPr lang="en-US" sz="1600" dirty="0" err="1" smtClean="0"/>
              <a:t>las</a:t>
            </a:r>
            <a:r>
              <a:rPr lang="en-US" sz="1600" dirty="0" smtClean="0"/>
              <a:t> </a:t>
            </a:r>
            <a:r>
              <a:rPr lang="en-US" sz="1600" dirty="0" err="1" smtClean="0"/>
              <a:t>instalaciones</a:t>
            </a:r>
            <a:r>
              <a:rPr lang="en-US" sz="1600" dirty="0" smtClean="0"/>
              <a:t> de </a:t>
            </a:r>
            <a:r>
              <a:rPr lang="en-US" sz="1600" dirty="0" err="1" smtClean="0"/>
              <a:t>GfG</a:t>
            </a:r>
            <a:r>
              <a:rPr lang="en-US" sz="1600" dirty="0" smtClean="0"/>
              <a:t> en Ann Arbor  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FontTx/>
              <a:buNone/>
              <a:defRPr/>
            </a:pPr>
            <a:endParaRPr lang="en-US" sz="1600" dirty="0" smtClean="0"/>
          </a:p>
          <a:p>
            <a:pPr marL="0" indent="0">
              <a:spcBef>
                <a:spcPts val="0"/>
              </a:spcBef>
              <a:spcAft>
                <a:spcPts val="1800"/>
              </a:spcAft>
              <a:buFontTx/>
              <a:buNone/>
              <a:defRPr/>
            </a:pPr>
            <a:endParaRPr lang="en-US" sz="1600" dirty="0"/>
          </a:p>
          <a:p>
            <a:pPr marL="0" indent="0">
              <a:spcBef>
                <a:spcPts val="0"/>
              </a:spcBef>
              <a:spcAft>
                <a:spcPts val="1800"/>
              </a:spcAft>
              <a:buFontTx/>
              <a:buNone/>
              <a:defRPr/>
            </a:pPr>
            <a:endParaRPr lang="en-US" sz="1600" dirty="0"/>
          </a:p>
        </p:txBody>
      </p:sp>
      <p:sp>
        <p:nvSpPr>
          <p:cNvPr id="14342" name="Line 7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pic>
        <p:nvPicPr>
          <p:cNvPr id="14343" name="Picture 6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2888" y="790575"/>
            <a:ext cx="5500687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81675" y="3457575"/>
            <a:ext cx="2819400" cy="738664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1"/>
            </a:solidFill>
          </a:ln>
          <a:effectLst>
            <a:outerShdw dist="105410" dir="2700000" algn="ctr" rotWithShape="0">
              <a:schemeClr val="bg1">
                <a:lumMod val="50000"/>
                <a:lumOff val="50000"/>
              </a:schemeClr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" i="1" dirty="0" smtClean="0">
                <a:solidFill>
                  <a:srgbClr val="000000"/>
                </a:solidFill>
                <a:latin typeface="Arial" charset="0"/>
              </a:rPr>
              <a:t>El N/S de la </a:t>
            </a:r>
            <a:r>
              <a:rPr lang="en-US" sz="1400" i="1" dirty="0" err="1" smtClean="0">
                <a:solidFill>
                  <a:srgbClr val="000000"/>
                </a:solidFill>
                <a:latin typeface="Arial" charset="0"/>
              </a:rPr>
              <a:t>plataforma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latin typeface="Arial" charset="0"/>
              </a:rPr>
              <a:t>que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latin typeface="Arial" charset="0"/>
              </a:rPr>
              <a:t>termina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</a:rPr>
              <a:t> en “</a:t>
            </a:r>
            <a:r>
              <a:rPr lang="en-US" sz="1400" i="1" dirty="0">
                <a:solidFill>
                  <a:srgbClr val="000000"/>
                </a:solidFill>
                <a:latin typeface="Arial" charset="0"/>
              </a:rPr>
              <a:t>D” </a:t>
            </a:r>
            <a:r>
              <a:rPr lang="en-US" sz="1400" i="1" dirty="0" err="1" smtClean="0">
                <a:solidFill>
                  <a:srgbClr val="000000"/>
                </a:solidFill>
                <a:latin typeface="Arial" charset="0"/>
              </a:rPr>
              <a:t>indica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</a:rPr>
              <a:t> la </a:t>
            </a:r>
            <a:r>
              <a:rPr lang="en-US" sz="1400" i="1" dirty="0" err="1" smtClean="0">
                <a:solidFill>
                  <a:srgbClr val="000000"/>
                </a:solidFill>
                <a:latin typeface="Arial" charset="0"/>
              </a:rPr>
              <a:t>última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latin typeface="Arial" charset="0"/>
              </a:rPr>
              <a:t>versión</a:t>
            </a:r>
            <a:endParaRPr lang="en-US" sz="1400" i="1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4345" name="Straight Arrow Connector 10"/>
          <p:cNvCxnSpPr>
            <a:cxnSpLocks noChangeShapeType="1"/>
            <a:stCxn id="8" idx="0"/>
          </p:cNvCxnSpPr>
          <p:nvPr/>
        </p:nvCxnSpPr>
        <p:spPr bwMode="auto">
          <a:xfrm flipV="1">
            <a:off x="7191375" y="3124201"/>
            <a:ext cx="209550" cy="333374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4346" name="Picture 12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400550"/>
            <a:ext cx="3343275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591175" y="5829300"/>
            <a:ext cx="2819400" cy="738188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1"/>
            </a:solidFill>
          </a:ln>
          <a:effectLst>
            <a:outerShdw dist="105410" dir="2700000" algn="ctr" rotWithShape="0">
              <a:schemeClr val="bg1">
                <a:lumMod val="50000"/>
                <a:lumOff val="50000"/>
              </a:schemeClr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" i="1" dirty="0">
                <a:solidFill>
                  <a:srgbClr val="000000"/>
                </a:solidFill>
                <a:latin typeface="Arial" charset="0"/>
              </a:rPr>
              <a:t>Power adapter must be equipped with “stereo” type jack with two black stripes </a:t>
            </a:r>
          </a:p>
        </p:txBody>
      </p:sp>
      <p:cxnSp>
        <p:nvCxnSpPr>
          <p:cNvPr id="14348" name="Straight Arrow Connector 17"/>
          <p:cNvCxnSpPr>
            <a:cxnSpLocks noChangeShapeType="1"/>
          </p:cNvCxnSpPr>
          <p:nvPr/>
        </p:nvCxnSpPr>
        <p:spPr bwMode="auto">
          <a:xfrm flipH="1" flipV="1">
            <a:off x="5686425" y="5391150"/>
            <a:ext cx="295275" cy="43815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80690944"/>
      </p:ext>
    </p:extLst>
  </p:cSld>
  <p:clrMapOvr>
    <a:masterClrMapping/>
  </p:clrMapOvr>
  <p:transition spd="slow">
    <p:split orient="vert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err="1" smtClean="0"/>
              <a:t>Pantalla</a:t>
            </a:r>
            <a:r>
              <a:rPr lang="en-US" sz="2000" dirty="0" smtClean="0"/>
              <a:t> del </a:t>
            </a:r>
            <a:r>
              <a:rPr lang="en-US" sz="2000" dirty="0" err="1" smtClean="0"/>
              <a:t>Menú</a:t>
            </a:r>
            <a:r>
              <a:rPr lang="en-US" sz="2000" dirty="0" smtClean="0"/>
              <a:t> Principal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248" y="1112960"/>
            <a:ext cx="5248397" cy="45085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dirty="0" err="1" smtClean="0"/>
              <a:t>Presione</a:t>
            </a:r>
            <a:r>
              <a:rPr lang="en-US" sz="1800" dirty="0" smtClean="0"/>
              <a:t> y </a:t>
            </a:r>
            <a:r>
              <a:rPr lang="en-US" sz="1800" dirty="0" err="1" smtClean="0"/>
              <a:t>sujete</a:t>
            </a:r>
            <a:r>
              <a:rPr lang="en-US" sz="1800" dirty="0" smtClean="0"/>
              <a:t> el </a:t>
            </a:r>
            <a:r>
              <a:rPr lang="en-US" sz="1800" dirty="0" err="1" smtClean="0"/>
              <a:t>botón</a:t>
            </a:r>
            <a:r>
              <a:rPr lang="en-US" sz="1800" dirty="0" smtClean="0"/>
              <a:t> “Reset” hasta </a:t>
            </a:r>
            <a:r>
              <a:rPr lang="en-US" sz="1800" dirty="0" err="1" smtClean="0"/>
              <a:t>que</a:t>
            </a:r>
            <a:r>
              <a:rPr lang="en-US" sz="1800" dirty="0" smtClean="0"/>
              <a:t> </a:t>
            </a:r>
            <a:r>
              <a:rPr lang="en-US" sz="1800" dirty="0" err="1" smtClean="0"/>
              <a:t>las</a:t>
            </a:r>
            <a:r>
              <a:rPr lang="en-US" sz="1800" dirty="0" smtClean="0"/>
              <a:t> </a:t>
            </a:r>
            <a:r>
              <a:rPr lang="en-US" sz="1800" dirty="0" err="1" smtClean="0"/>
              <a:t>siguientes</a:t>
            </a:r>
            <a:r>
              <a:rPr lang="en-US" sz="1800" dirty="0" smtClean="0"/>
              <a:t> </a:t>
            </a:r>
            <a:r>
              <a:rPr lang="en-US" sz="1800" dirty="0" err="1" smtClean="0"/>
              <a:t>opciones</a:t>
            </a:r>
            <a:r>
              <a:rPr lang="en-US" sz="1800" dirty="0" smtClean="0"/>
              <a:t> del “Main menu” </a:t>
            </a:r>
            <a:r>
              <a:rPr lang="en-US" sz="1800" dirty="0" err="1" smtClean="0"/>
              <a:t>aparezcan</a:t>
            </a:r>
            <a:r>
              <a:rPr lang="en-US" sz="1800" dirty="0" smtClean="0"/>
              <a:t>:</a:t>
            </a:r>
            <a:endParaRPr lang="en-US" sz="1600" dirty="0" smtClean="0"/>
          </a:p>
          <a:p>
            <a:pPr marL="838200" lvl="1" indent="-38100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AutoNum type="arabicPeriod"/>
            </a:pPr>
            <a:r>
              <a:rPr lang="en-US" sz="1600" dirty="0" smtClean="0">
                <a:solidFill>
                  <a:srgbClr val="FF0000"/>
                </a:solidFill>
              </a:rPr>
              <a:t>Location</a:t>
            </a:r>
            <a:r>
              <a:rPr lang="en-US" sz="1600" dirty="0" smtClean="0"/>
              <a:t> (</a:t>
            </a:r>
            <a:r>
              <a:rPr lang="en-US" sz="1600" dirty="0" err="1" smtClean="0"/>
              <a:t>Ingrese</a:t>
            </a:r>
            <a:r>
              <a:rPr lang="en-US" sz="1600" dirty="0" smtClean="0"/>
              <a:t> </a:t>
            </a:r>
            <a:r>
              <a:rPr lang="en-US" sz="1600" dirty="0" err="1" smtClean="0"/>
              <a:t>su</a:t>
            </a:r>
            <a:r>
              <a:rPr lang="en-US" sz="1600" dirty="0" smtClean="0"/>
              <a:t> </a:t>
            </a:r>
            <a:r>
              <a:rPr lang="en-US" sz="1600" dirty="0" err="1" smtClean="0"/>
              <a:t>localidad</a:t>
            </a:r>
            <a:r>
              <a:rPr lang="en-US" sz="1600" dirty="0" smtClean="0"/>
              <a:t>)</a:t>
            </a:r>
          </a:p>
          <a:p>
            <a:pPr marL="838200" lvl="1" indent="-38100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AutoNum type="arabicPeriod"/>
            </a:pPr>
            <a:r>
              <a:rPr lang="en-US" sz="1600" dirty="0" smtClean="0">
                <a:solidFill>
                  <a:srgbClr val="FF0000"/>
                </a:solidFill>
              </a:rPr>
              <a:t>User</a:t>
            </a:r>
            <a:r>
              <a:rPr lang="en-US" sz="1600" dirty="0" smtClean="0"/>
              <a:t> (</a:t>
            </a:r>
            <a:r>
              <a:rPr lang="en-US" sz="1600" dirty="0" err="1" smtClean="0"/>
              <a:t>Ingrese</a:t>
            </a:r>
            <a:r>
              <a:rPr lang="en-US" sz="1600" dirty="0" smtClean="0"/>
              <a:t> el </a:t>
            </a:r>
            <a:r>
              <a:rPr lang="en-US" sz="1600" dirty="0" err="1" smtClean="0"/>
              <a:t>código</a:t>
            </a:r>
            <a:r>
              <a:rPr lang="en-US" sz="1600" dirty="0" smtClean="0"/>
              <a:t> ID del </a:t>
            </a:r>
            <a:r>
              <a:rPr lang="en-US" sz="1600" dirty="0" err="1" smtClean="0"/>
              <a:t>usuario</a:t>
            </a:r>
            <a:r>
              <a:rPr lang="en-US" sz="1600" dirty="0" smtClean="0"/>
              <a:t>)</a:t>
            </a:r>
          </a:p>
          <a:p>
            <a:pPr marL="838200" lvl="1" indent="-38100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AutoNum type="arabicPeriod"/>
            </a:pPr>
            <a:r>
              <a:rPr lang="en-US" sz="1600" dirty="0" err="1" smtClean="0">
                <a:solidFill>
                  <a:srgbClr val="FF0000"/>
                </a:solidFill>
              </a:rPr>
              <a:t>Datalogger</a:t>
            </a:r>
            <a:r>
              <a:rPr lang="en-US" sz="1600" dirty="0" smtClean="0"/>
              <a:t> (para </a:t>
            </a:r>
            <a:r>
              <a:rPr lang="en-US" sz="1600" dirty="0" err="1" smtClean="0"/>
              <a:t>ajustar</a:t>
            </a:r>
            <a:r>
              <a:rPr lang="en-US" sz="1600" dirty="0" smtClean="0"/>
              <a:t> el interval </a:t>
            </a:r>
            <a:r>
              <a:rPr lang="en-US" sz="1600" dirty="0" err="1" smtClean="0"/>
              <a:t>datalog</a:t>
            </a:r>
            <a:r>
              <a:rPr lang="en-US" sz="1600" dirty="0" smtClean="0"/>
              <a:t>)</a:t>
            </a:r>
          </a:p>
          <a:p>
            <a:pPr marL="838200" lvl="1" indent="-38100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AutoNum type="arabicPeriod"/>
            </a:pPr>
            <a:r>
              <a:rPr lang="en-US" sz="1600" dirty="0" smtClean="0">
                <a:solidFill>
                  <a:srgbClr val="FF0000"/>
                </a:solidFill>
              </a:rPr>
              <a:t>Alarm clock</a:t>
            </a:r>
            <a:r>
              <a:rPr lang="en-US" sz="1600" dirty="0" smtClean="0"/>
              <a:t> (para </a:t>
            </a:r>
            <a:r>
              <a:rPr lang="en-US" sz="1600" dirty="0" err="1" smtClean="0"/>
              <a:t>activar</a:t>
            </a:r>
            <a:r>
              <a:rPr lang="en-US" sz="1600" dirty="0" smtClean="0"/>
              <a:t> un </a:t>
            </a:r>
            <a:r>
              <a:rPr lang="en-US" sz="1600" dirty="0" err="1" smtClean="0"/>
              <a:t>alarma</a:t>
            </a:r>
            <a:r>
              <a:rPr lang="en-US" sz="1600" dirty="0" smtClean="0"/>
              <a:t> </a:t>
            </a:r>
            <a:r>
              <a:rPr lang="en-US" sz="1600" dirty="0" err="1" smtClean="0"/>
              <a:t>periódica</a:t>
            </a:r>
            <a:r>
              <a:rPr lang="en-US" sz="1600" dirty="0" smtClean="0"/>
              <a:t> </a:t>
            </a:r>
            <a:r>
              <a:rPr lang="en-US" sz="1600" dirty="0" err="1" smtClean="0"/>
              <a:t>según</a:t>
            </a:r>
            <a:r>
              <a:rPr lang="en-US" sz="1600" dirty="0" smtClean="0"/>
              <a:t> el </a:t>
            </a:r>
            <a:r>
              <a:rPr lang="en-US" sz="1600" dirty="0" err="1" smtClean="0"/>
              <a:t>reloj</a:t>
            </a:r>
            <a:r>
              <a:rPr lang="en-US" sz="1600" dirty="0" smtClean="0"/>
              <a:t> actual)</a:t>
            </a:r>
          </a:p>
          <a:p>
            <a:pPr marL="838200" lvl="1" indent="-38100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AutoNum type="arabicPeriod"/>
            </a:pPr>
            <a:r>
              <a:rPr lang="en-US" sz="1600" dirty="0" smtClean="0">
                <a:solidFill>
                  <a:srgbClr val="FF0000"/>
                </a:solidFill>
              </a:rPr>
              <a:t>Service</a:t>
            </a:r>
            <a:r>
              <a:rPr lang="en-US" sz="1600" dirty="0" smtClean="0"/>
              <a:t> (para </a:t>
            </a:r>
            <a:r>
              <a:rPr lang="en-US" sz="1600" dirty="0" err="1" smtClean="0"/>
              <a:t>accesar</a:t>
            </a:r>
            <a:r>
              <a:rPr lang="en-US" sz="1600" dirty="0" smtClean="0"/>
              <a:t> al menu de </a:t>
            </a:r>
            <a:r>
              <a:rPr lang="en-US" sz="1600" dirty="0" err="1" smtClean="0"/>
              <a:t>servicios</a:t>
            </a:r>
            <a:endParaRPr lang="en-US" sz="1600" dirty="0" smtClean="0"/>
          </a:p>
          <a:p>
            <a:pPr marL="838200" lvl="1" indent="-38100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AutoNum type="arabicPeriod"/>
            </a:pPr>
            <a:r>
              <a:rPr lang="en-US" sz="1600" dirty="0" err="1" smtClean="0">
                <a:solidFill>
                  <a:srgbClr val="FF0000"/>
                </a:solidFill>
              </a:rPr>
              <a:t>AutoCal</a:t>
            </a:r>
            <a:r>
              <a:rPr lang="en-US" sz="1600" dirty="0" smtClean="0">
                <a:solidFill>
                  <a:srgbClr val="FF0000"/>
                </a:solidFill>
                <a:cs typeface="Arial" charset="0"/>
              </a:rPr>
              <a:t>®</a:t>
            </a:r>
            <a:r>
              <a:rPr lang="en-US" sz="1600" dirty="0" smtClean="0">
                <a:cs typeface="Arial" charset="0"/>
              </a:rPr>
              <a:t> (para </a:t>
            </a:r>
            <a:r>
              <a:rPr lang="en-US" sz="1600" dirty="0" err="1" smtClean="0">
                <a:cs typeface="Arial" charset="0"/>
              </a:rPr>
              <a:t>calibraciones</a:t>
            </a:r>
            <a:r>
              <a:rPr lang="en-US" sz="1600" dirty="0" smtClean="0">
                <a:cs typeface="Arial" charset="0"/>
              </a:rPr>
              <a:t> al </a:t>
            </a:r>
            <a:r>
              <a:rPr lang="en-US" sz="1600" dirty="0" err="1" smtClean="0">
                <a:cs typeface="Arial" charset="0"/>
              </a:rPr>
              <a:t>aire</a:t>
            </a:r>
            <a:r>
              <a:rPr lang="en-US" sz="1600" dirty="0" smtClean="0">
                <a:cs typeface="Arial" charset="0"/>
              </a:rPr>
              <a:t> o </a:t>
            </a:r>
            <a:r>
              <a:rPr lang="en-US" sz="1600" dirty="0" err="1" smtClean="0">
                <a:cs typeface="Arial" charset="0"/>
              </a:rPr>
              <a:t>ajuste</a:t>
            </a:r>
            <a:r>
              <a:rPr lang="en-US" sz="1600" dirty="0" smtClean="0">
                <a:cs typeface="Arial" charset="0"/>
              </a:rPr>
              <a:t> de </a:t>
            </a:r>
            <a:r>
              <a:rPr lang="en-US" sz="1600" dirty="0" err="1" smtClean="0">
                <a:cs typeface="Arial" charset="0"/>
              </a:rPr>
              <a:t>calibración</a:t>
            </a:r>
            <a:r>
              <a:rPr lang="en-US" sz="1600" dirty="0" smtClean="0">
                <a:cs typeface="Arial" charset="0"/>
              </a:rPr>
              <a:t> con gas </a:t>
            </a:r>
            <a:r>
              <a:rPr lang="en-US" sz="1600" dirty="0" err="1" smtClean="0">
                <a:cs typeface="Arial" charset="0"/>
              </a:rPr>
              <a:t>patrón</a:t>
            </a:r>
            <a:r>
              <a:rPr lang="en-US" sz="1600" dirty="0" smtClean="0">
                <a:cs typeface="Arial" charset="0"/>
              </a:rPr>
              <a:t>) </a:t>
            </a:r>
          </a:p>
          <a:p>
            <a:pPr marL="838200" lvl="1" indent="-38100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AutoNum type="arabicPeriod"/>
            </a:pPr>
            <a:r>
              <a:rPr lang="en-US" sz="1600" dirty="0" smtClean="0">
                <a:solidFill>
                  <a:srgbClr val="FF0000"/>
                </a:solidFill>
                <a:cs typeface="Arial" charset="0"/>
              </a:rPr>
              <a:t>Options </a:t>
            </a:r>
            <a:r>
              <a:rPr lang="en-US" sz="1600" dirty="0" smtClean="0">
                <a:cs typeface="Arial" charset="0"/>
              </a:rPr>
              <a:t>(</a:t>
            </a:r>
            <a:r>
              <a:rPr lang="en-US" sz="1600" dirty="0" err="1" smtClean="0">
                <a:cs typeface="Arial" charset="0"/>
              </a:rPr>
              <a:t>ajuste</a:t>
            </a:r>
            <a:r>
              <a:rPr lang="en-US" sz="1600" dirty="0" smtClean="0">
                <a:cs typeface="Arial" charset="0"/>
              </a:rPr>
              <a:t> el </a:t>
            </a:r>
            <a:r>
              <a:rPr lang="en-US" sz="1600" dirty="0" err="1" smtClean="0">
                <a:cs typeface="Arial" charset="0"/>
              </a:rPr>
              <a:t>contraste</a:t>
            </a:r>
            <a:r>
              <a:rPr lang="en-US" sz="1600" dirty="0" smtClean="0">
                <a:cs typeface="Arial" charset="0"/>
              </a:rPr>
              <a:t> de display, </a:t>
            </a:r>
            <a:r>
              <a:rPr lang="en-US" sz="1600" dirty="0" err="1" smtClean="0">
                <a:cs typeface="Arial" charset="0"/>
              </a:rPr>
              <a:t>alarma</a:t>
            </a:r>
            <a:r>
              <a:rPr lang="en-US" sz="1600" dirty="0" smtClean="0">
                <a:cs typeface="Arial" charset="0"/>
              </a:rPr>
              <a:t>, </a:t>
            </a:r>
            <a:r>
              <a:rPr lang="en-US" sz="1600" dirty="0" err="1" smtClean="0">
                <a:cs typeface="Arial" charset="0"/>
              </a:rPr>
              <a:t>confianza</a:t>
            </a:r>
            <a:r>
              <a:rPr lang="en-US" sz="1600" dirty="0" smtClean="0">
                <a:cs typeface="Arial" charset="0"/>
              </a:rPr>
              <a:t> beep , o </a:t>
            </a:r>
            <a:r>
              <a:rPr lang="en-US" sz="1600" dirty="0" err="1" smtClean="0">
                <a:cs typeface="Arial" charset="0"/>
              </a:rPr>
              <a:t>activar</a:t>
            </a:r>
            <a:r>
              <a:rPr lang="en-US" sz="1600" dirty="0" smtClean="0">
                <a:cs typeface="Arial" charset="0"/>
              </a:rPr>
              <a:t> la </a:t>
            </a:r>
            <a:r>
              <a:rPr lang="en-US" sz="1600" dirty="0" err="1" smtClean="0">
                <a:cs typeface="Arial" charset="0"/>
              </a:rPr>
              <a:t>opción</a:t>
            </a:r>
            <a:r>
              <a:rPr lang="en-US" sz="1600" dirty="0" smtClean="0">
                <a:cs typeface="Arial" charset="0"/>
              </a:rPr>
              <a:t> </a:t>
            </a:r>
            <a:r>
              <a:rPr lang="en-US" sz="1600" dirty="0" err="1" smtClean="0">
                <a:cs typeface="Arial" charset="0"/>
              </a:rPr>
              <a:t>batería“Anti</a:t>
            </a:r>
            <a:r>
              <a:rPr lang="en-US" sz="1600" dirty="0" smtClean="0">
                <a:cs typeface="Arial" charset="0"/>
              </a:rPr>
              <a:t> </a:t>
            </a:r>
            <a:r>
              <a:rPr lang="en-US" sz="1600" dirty="0" err="1" smtClean="0">
                <a:cs typeface="Arial" charset="0"/>
              </a:rPr>
              <a:t>lenta</a:t>
            </a:r>
            <a:r>
              <a:rPr lang="en-US" sz="1600" dirty="0" smtClean="0">
                <a:cs typeface="Arial" charset="0"/>
              </a:rPr>
              <a:t>”)</a:t>
            </a:r>
          </a:p>
          <a:p>
            <a:pPr marL="838200" lvl="1" indent="-38100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AutoNum type="arabicPeriod"/>
            </a:pPr>
            <a:r>
              <a:rPr lang="en-US" sz="1600" dirty="0" smtClean="0">
                <a:solidFill>
                  <a:srgbClr val="FF0000"/>
                </a:solidFill>
                <a:cs typeface="Arial" charset="0"/>
              </a:rPr>
              <a:t>Pump </a:t>
            </a:r>
            <a:r>
              <a:rPr lang="en-US" sz="1600" dirty="0" smtClean="0">
                <a:cs typeface="Arial" charset="0"/>
              </a:rPr>
              <a:t>(para </a:t>
            </a:r>
            <a:r>
              <a:rPr lang="en-US" sz="1600" dirty="0" err="1" smtClean="0">
                <a:cs typeface="Arial" charset="0"/>
              </a:rPr>
              <a:t>revisar</a:t>
            </a:r>
            <a:r>
              <a:rPr lang="en-US" sz="1600" dirty="0" smtClean="0">
                <a:cs typeface="Arial" charset="0"/>
              </a:rPr>
              <a:t> el </a:t>
            </a:r>
            <a:r>
              <a:rPr lang="en-US" sz="1600" dirty="0" err="1" smtClean="0">
                <a:cs typeface="Arial" charset="0"/>
              </a:rPr>
              <a:t>estado</a:t>
            </a:r>
            <a:r>
              <a:rPr lang="en-US" sz="1600" dirty="0" smtClean="0">
                <a:cs typeface="Arial" charset="0"/>
              </a:rPr>
              <a:t> de la </a:t>
            </a:r>
            <a:r>
              <a:rPr lang="en-US" sz="1600" dirty="0" err="1" smtClean="0">
                <a:cs typeface="Arial" charset="0"/>
              </a:rPr>
              <a:t>bomba</a:t>
            </a:r>
            <a:r>
              <a:rPr lang="en-US" sz="1600" dirty="0" smtClean="0">
                <a:cs typeface="Arial" charset="0"/>
              </a:rPr>
              <a:t> del tracking de </a:t>
            </a:r>
            <a:r>
              <a:rPr lang="en-US" sz="1600" smtClean="0">
                <a:cs typeface="Arial" charset="0"/>
              </a:rPr>
              <a:t>bomba) </a:t>
            </a:r>
            <a:endParaRPr lang="en-US" sz="1600" dirty="0" smtClean="0">
              <a:cs typeface="Arial" charset="0"/>
            </a:endParaRPr>
          </a:p>
          <a:p>
            <a:pPr marL="838200" lvl="1" indent="-38100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AutoNum type="arabicPeriod"/>
            </a:pPr>
            <a:endParaRPr lang="en-US" sz="1800" dirty="0" smtClean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9299" y="2764230"/>
            <a:ext cx="2600325" cy="1288657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Line 6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pic>
        <p:nvPicPr>
          <p:cNvPr id="15366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5676" y="1260818"/>
            <a:ext cx="2545373" cy="121092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1715" y="4282006"/>
            <a:ext cx="2644898" cy="1452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431871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9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ts val="300"/>
              </a:lnSpc>
            </a:pPr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533400" y="3362325"/>
            <a:ext cx="4886325" cy="390525"/>
          </a:xfrm>
          <a:prstGeom prst="rect">
            <a:avLst/>
          </a:prstGeom>
          <a:solidFill>
            <a:srgbClr val="FF6D6D"/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6388" name="Rectangle 2"/>
          <p:cNvSpPr>
            <a:spLocks noChangeArrowheads="1"/>
          </p:cNvSpPr>
          <p:nvPr/>
        </p:nvSpPr>
        <p:spPr bwMode="auto">
          <a:xfrm>
            <a:off x="552450" y="5038725"/>
            <a:ext cx="4838700" cy="819150"/>
          </a:xfrm>
          <a:prstGeom prst="rect">
            <a:avLst/>
          </a:prstGeom>
          <a:solidFill>
            <a:srgbClr val="FF6D6D"/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9238" y="1044575"/>
            <a:ext cx="4951412" cy="51562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600" dirty="0" err="1" smtClean="0"/>
              <a:t>Desde</a:t>
            </a:r>
            <a:r>
              <a:rPr lang="en-US" sz="1600" dirty="0" smtClean="0"/>
              <a:t> “Option Menu” </a:t>
            </a:r>
            <a:r>
              <a:rPr lang="en-US" sz="1600" dirty="0" err="1" smtClean="0"/>
              <a:t>escoja</a:t>
            </a:r>
            <a:r>
              <a:rPr lang="en-US" sz="1600" dirty="0" smtClean="0"/>
              <a:t> “Anti-Lazy-Battery”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600" dirty="0" err="1" smtClean="0"/>
              <a:t>Presione</a:t>
            </a:r>
            <a:r>
              <a:rPr lang="en-US" sz="1600" dirty="0" smtClean="0"/>
              <a:t> “Change” para </a:t>
            </a:r>
            <a:r>
              <a:rPr lang="en-US" sz="1600" dirty="0" err="1" smtClean="0"/>
              <a:t>cambiar</a:t>
            </a:r>
            <a:r>
              <a:rPr lang="en-US" sz="1600" dirty="0" smtClean="0"/>
              <a:t> al </a:t>
            </a:r>
            <a:r>
              <a:rPr lang="en-US" sz="1600" dirty="0" err="1" smtClean="0"/>
              <a:t>ciclo</a:t>
            </a:r>
            <a:r>
              <a:rPr lang="en-US" sz="1600" dirty="0" smtClean="0"/>
              <a:t> de </a:t>
            </a:r>
            <a:r>
              <a:rPr lang="en-US" sz="1600" dirty="0" err="1" smtClean="0"/>
              <a:t>descarga</a:t>
            </a:r>
            <a:r>
              <a:rPr lang="en-US" sz="1600" dirty="0" smtClean="0"/>
              <a:t> </a:t>
            </a:r>
            <a:r>
              <a:rPr lang="en-US" sz="1600" dirty="0" err="1" smtClean="0"/>
              <a:t>profunda</a:t>
            </a:r>
            <a:r>
              <a:rPr lang="en-US" sz="1600" dirty="0" smtClean="0"/>
              <a:t> </a:t>
            </a:r>
            <a:r>
              <a:rPr lang="en-US" sz="1600" dirty="0" err="1" smtClean="0"/>
              <a:t>por</a:t>
            </a:r>
            <a:r>
              <a:rPr lang="en-US" sz="1600" dirty="0" smtClean="0"/>
              <a:t> </a:t>
            </a:r>
            <a:r>
              <a:rPr lang="en-US" sz="1600" dirty="0" err="1" smtClean="0"/>
              <a:t>única</a:t>
            </a:r>
            <a:r>
              <a:rPr lang="en-US" sz="1600" dirty="0" smtClean="0"/>
              <a:t> </a:t>
            </a:r>
            <a:r>
              <a:rPr lang="en-US" sz="1600" dirty="0" err="1" smtClean="0"/>
              <a:t>vez</a:t>
            </a:r>
            <a:endParaRPr lang="en-US" sz="1600" dirty="0" smtClean="0"/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600" dirty="0" smtClean="0"/>
              <a:t>La </a:t>
            </a:r>
            <a:r>
              <a:rPr lang="en-US" sz="1600" dirty="0" err="1" smtClean="0"/>
              <a:t>pantalla</a:t>
            </a:r>
            <a:r>
              <a:rPr lang="en-US" sz="1600" dirty="0" smtClean="0"/>
              <a:t> </a:t>
            </a:r>
            <a:r>
              <a:rPr lang="en-US" sz="1600" dirty="0" err="1" smtClean="0"/>
              <a:t>mostrará</a:t>
            </a:r>
            <a:r>
              <a:rPr lang="en-US" sz="1600" dirty="0" smtClean="0"/>
              <a:t> “1X” en </a:t>
            </a:r>
            <a:r>
              <a:rPr lang="en-US" sz="1600" dirty="0" err="1" smtClean="0"/>
              <a:t>vez</a:t>
            </a:r>
            <a:r>
              <a:rPr lang="en-US" sz="1600" dirty="0" smtClean="0"/>
              <a:t> de “Off” 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600" dirty="0" err="1" smtClean="0"/>
              <a:t>Presione</a:t>
            </a:r>
            <a:r>
              <a:rPr lang="en-US" sz="1600" dirty="0" smtClean="0"/>
              <a:t> “Exit” para </a:t>
            </a:r>
            <a:r>
              <a:rPr lang="en-US" sz="1600" dirty="0" err="1" smtClean="0"/>
              <a:t>regresar</a:t>
            </a:r>
            <a:r>
              <a:rPr lang="en-US" sz="1600" dirty="0" smtClean="0"/>
              <a:t> a la </a:t>
            </a:r>
            <a:r>
              <a:rPr lang="en-US" sz="1600" dirty="0" err="1" smtClean="0"/>
              <a:t>operación</a:t>
            </a:r>
            <a:r>
              <a:rPr lang="en-US" sz="1600" dirty="0" smtClean="0"/>
              <a:t> normal de G450  </a:t>
            </a:r>
          </a:p>
          <a:p>
            <a:pPr marL="400050" lvl="1" indent="0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sz="1600" dirty="0" smtClean="0"/>
              <a:t>NO APAGUE EL INSTRUMENTO!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600" dirty="0" err="1" smtClean="0"/>
              <a:t>Permita</a:t>
            </a:r>
            <a:r>
              <a:rPr lang="en-US" sz="1600" dirty="0" smtClean="0"/>
              <a:t> la </a:t>
            </a:r>
            <a:r>
              <a:rPr lang="en-US" sz="1600" dirty="0" err="1" smtClean="0"/>
              <a:t>descarga</a:t>
            </a:r>
            <a:r>
              <a:rPr lang="en-US" sz="1600" dirty="0" smtClean="0"/>
              <a:t> total de la </a:t>
            </a:r>
            <a:r>
              <a:rPr lang="en-US" sz="1600" dirty="0" err="1" smtClean="0"/>
              <a:t>batería</a:t>
            </a:r>
            <a:r>
              <a:rPr lang="en-US" sz="1600" dirty="0" smtClean="0"/>
              <a:t>, then </a:t>
            </a:r>
            <a:r>
              <a:rPr lang="en-US" sz="1600" dirty="0" err="1" smtClean="0"/>
              <a:t>luego</a:t>
            </a:r>
            <a:r>
              <a:rPr lang="en-US" sz="1600" dirty="0" smtClean="0"/>
              <a:t> </a:t>
            </a:r>
            <a:r>
              <a:rPr lang="en-US" sz="1600" dirty="0" err="1" smtClean="0"/>
              <a:t>recargue</a:t>
            </a:r>
            <a:r>
              <a:rPr lang="en-US" sz="1600" dirty="0" smtClean="0"/>
              <a:t> </a:t>
            </a:r>
            <a:r>
              <a:rPr lang="en-US" sz="1600" dirty="0" err="1" smtClean="0"/>
              <a:t>totalmente</a:t>
            </a:r>
            <a:r>
              <a:rPr lang="en-US" sz="1600" dirty="0" smtClean="0"/>
              <a:t>, ó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600" dirty="0" err="1" smtClean="0"/>
              <a:t>Cuando</a:t>
            </a:r>
            <a:r>
              <a:rPr lang="en-US" sz="1600" dirty="0" smtClean="0"/>
              <a:t> se </a:t>
            </a:r>
            <a:r>
              <a:rPr lang="en-US" sz="1600" dirty="0" err="1" smtClean="0"/>
              <a:t>llega</a:t>
            </a:r>
            <a:r>
              <a:rPr lang="en-US" sz="1600" dirty="0" smtClean="0"/>
              <a:t> al 10% de la </a:t>
            </a:r>
            <a:r>
              <a:rPr lang="en-US" sz="1600" dirty="0" err="1" smtClean="0"/>
              <a:t>batería</a:t>
            </a:r>
            <a:r>
              <a:rPr lang="en-US" sz="1600" dirty="0" smtClean="0"/>
              <a:t> </a:t>
            </a:r>
            <a:r>
              <a:rPr lang="en-US" sz="1600" dirty="0" err="1" smtClean="0"/>
              <a:t>coloque</a:t>
            </a:r>
            <a:r>
              <a:rPr lang="en-US" sz="1600" dirty="0" smtClean="0"/>
              <a:t> el </a:t>
            </a:r>
            <a:r>
              <a:rPr lang="en-US" sz="1600" dirty="0" err="1" smtClean="0"/>
              <a:t>equipo</a:t>
            </a:r>
            <a:r>
              <a:rPr lang="en-US" sz="1600" dirty="0" smtClean="0"/>
              <a:t> en el </a:t>
            </a:r>
            <a:r>
              <a:rPr lang="en-US" sz="1600" dirty="0" err="1" smtClean="0"/>
              <a:t>cargador</a:t>
            </a:r>
            <a:r>
              <a:rPr lang="en-US" sz="1600" dirty="0" smtClean="0"/>
              <a:t> </a:t>
            </a:r>
          </a:p>
          <a:p>
            <a:pPr marL="400050" lvl="1" indent="0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sz="1600" dirty="0" smtClean="0"/>
              <a:t>No lo </a:t>
            </a:r>
            <a:r>
              <a:rPr lang="en-US" sz="1600" dirty="0" err="1" smtClean="0"/>
              <a:t>coloque</a:t>
            </a:r>
            <a:r>
              <a:rPr lang="en-US" sz="1600" dirty="0" smtClean="0"/>
              <a:t> en el </a:t>
            </a:r>
            <a:r>
              <a:rPr lang="en-US" sz="1600" dirty="0" err="1" smtClean="0"/>
              <a:t>cargador</a:t>
            </a:r>
            <a:r>
              <a:rPr lang="en-US" sz="1600" dirty="0" smtClean="0"/>
              <a:t> hasta </a:t>
            </a:r>
            <a:r>
              <a:rPr lang="en-US" sz="1600" dirty="0" err="1" smtClean="0"/>
              <a:t>que</a:t>
            </a:r>
            <a:r>
              <a:rPr lang="en-US" sz="1600" dirty="0" smtClean="0"/>
              <a:t> el </a:t>
            </a:r>
            <a:r>
              <a:rPr lang="en-US" sz="1600" dirty="0" err="1" smtClean="0"/>
              <a:t>ícono</a:t>
            </a:r>
            <a:r>
              <a:rPr lang="en-US" sz="1600" dirty="0" smtClean="0"/>
              <a:t> de la bacteria </a:t>
            </a:r>
            <a:r>
              <a:rPr lang="en-US" sz="1600" dirty="0" err="1" smtClean="0"/>
              <a:t>muestre</a:t>
            </a:r>
            <a:r>
              <a:rPr lang="en-US" sz="1600" dirty="0" smtClean="0"/>
              <a:t> </a:t>
            </a:r>
            <a:r>
              <a:rPr lang="en-US" sz="1600" dirty="0" err="1" smtClean="0"/>
              <a:t>que</a:t>
            </a:r>
            <a:r>
              <a:rPr lang="en-US" sz="1600" dirty="0" smtClean="0"/>
              <a:t> la </a:t>
            </a:r>
            <a:r>
              <a:rPr lang="en-US" sz="1600" dirty="0" err="1" smtClean="0"/>
              <a:t>energía</a:t>
            </a:r>
            <a:r>
              <a:rPr lang="en-US" sz="1600" dirty="0" smtClean="0"/>
              <a:t> ha </a:t>
            </a:r>
            <a:r>
              <a:rPr lang="en-US" sz="1600" dirty="0" err="1" smtClean="0"/>
              <a:t>llegado</a:t>
            </a:r>
            <a:r>
              <a:rPr lang="en-US" sz="1600" dirty="0" smtClean="0"/>
              <a:t> al 10%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600" dirty="0" smtClean="0"/>
              <a:t>El </a:t>
            </a:r>
            <a:r>
              <a:rPr lang="en-US" sz="1600" dirty="0" err="1" smtClean="0"/>
              <a:t>equipo</a:t>
            </a:r>
            <a:r>
              <a:rPr lang="en-US" sz="1600" dirty="0" smtClean="0"/>
              <a:t> </a:t>
            </a:r>
            <a:r>
              <a:rPr lang="en-US" sz="1600" dirty="0" err="1" smtClean="0"/>
              <a:t>completará</a:t>
            </a:r>
            <a:r>
              <a:rPr lang="en-US" sz="1600" dirty="0" smtClean="0"/>
              <a:t> la </a:t>
            </a:r>
            <a:r>
              <a:rPr lang="en-US" sz="1600" dirty="0" err="1" smtClean="0"/>
              <a:t>descarga</a:t>
            </a:r>
            <a:r>
              <a:rPr lang="en-US" sz="1600" dirty="0" smtClean="0"/>
              <a:t> </a:t>
            </a:r>
            <a:r>
              <a:rPr lang="en-US" sz="1600" dirty="0" err="1" smtClean="0"/>
              <a:t>profunda</a:t>
            </a:r>
            <a:r>
              <a:rPr lang="en-US" sz="1600" dirty="0" smtClean="0"/>
              <a:t> de la </a:t>
            </a:r>
            <a:r>
              <a:rPr lang="en-US" sz="1600" dirty="0" err="1" smtClean="0"/>
              <a:t>batería</a:t>
            </a:r>
            <a:r>
              <a:rPr lang="en-US" sz="1600" dirty="0" smtClean="0"/>
              <a:t> “no </a:t>
            </a:r>
            <a:r>
              <a:rPr lang="en-US" sz="1600" dirty="0" err="1" smtClean="0"/>
              <a:t>lenta</a:t>
            </a:r>
            <a:r>
              <a:rPr lang="en-US" sz="1600" dirty="0" smtClean="0"/>
              <a:t>”, </a:t>
            </a:r>
            <a:r>
              <a:rPr lang="en-US" sz="1600" dirty="0" err="1" smtClean="0"/>
              <a:t>luego</a:t>
            </a:r>
            <a:r>
              <a:rPr lang="en-US" sz="1600" dirty="0" smtClean="0"/>
              <a:t> </a:t>
            </a:r>
            <a:r>
              <a:rPr lang="en-US" sz="1600" dirty="0" err="1" smtClean="0"/>
              <a:t>cargar</a:t>
            </a:r>
            <a:r>
              <a:rPr lang="en-US" sz="1600" dirty="0" smtClean="0"/>
              <a:t> </a:t>
            </a:r>
            <a:r>
              <a:rPr lang="en-US" sz="1600" dirty="0" err="1" smtClean="0"/>
              <a:t>normalmente</a:t>
            </a:r>
            <a:endParaRPr lang="en-US" sz="1600" dirty="0" smtClean="0"/>
          </a:p>
          <a:p>
            <a:pPr>
              <a:spcBef>
                <a:spcPct val="0"/>
              </a:spcBef>
              <a:spcAft>
                <a:spcPts val="1200"/>
              </a:spcAft>
            </a:pPr>
            <a:endParaRPr lang="en-US" sz="1600" dirty="0" smtClean="0"/>
          </a:p>
        </p:txBody>
      </p:sp>
      <p:sp>
        <p:nvSpPr>
          <p:cNvPr id="163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73025"/>
            <a:ext cx="4037308" cy="812800"/>
          </a:xfrm>
        </p:spPr>
        <p:txBody>
          <a:bodyPr/>
          <a:lstStyle/>
          <a:p>
            <a:r>
              <a:rPr lang="en-US" sz="2000" dirty="0" err="1" smtClean="0"/>
              <a:t>Ciclo</a:t>
            </a:r>
            <a:r>
              <a:rPr lang="en-US" sz="2000" dirty="0" smtClean="0"/>
              <a:t> de </a:t>
            </a:r>
            <a:r>
              <a:rPr lang="en-US" sz="2000" dirty="0" err="1" smtClean="0"/>
              <a:t>Descarga</a:t>
            </a:r>
            <a:r>
              <a:rPr lang="en-US" sz="2000" dirty="0" smtClean="0"/>
              <a:t> </a:t>
            </a:r>
            <a:r>
              <a:rPr lang="en-US" sz="2000" dirty="0" err="1" smtClean="0"/>
              <a:t>profunda</a:t>
            </a:r>
            <a:r>
              <a:rPr lang="en-US" sz="2000" dirty="0" smtClean="0"/>
              <a:t> </a:t>
            </a:r>
            <a:r>
              <a:rPr lang="en-US" sz="2000" dirty="0" err="1" smtClean="0"/>
              <a:t>por</a:t>
            </a:r>
            <a:r>
              <a:rPr lang="en-US" sz="2000" dirty="0" smtClean="0"/>
              <a:t> </a:t>
            </a:r>
            <a:r>
              <a:rPr lang="en-US" sz="2000" dirty="0" err="1" smtClean="0"/>
              <a:t>única</a:t>
            </a:r>
            <a:r>
              <a:rPr lang="en-US" sz="2000" dirty="0" smtClean="0"/>
              <a:t> </a:t>
            </a:r>
            <a:r>
              <a:rPr lang="en-US" sz="2000" dirty="0" err="1" smtClean="0"/>
              <a:t>vez</a:t>
            </a:r>
            <a:r>
              <a:rPr lang="en-US" sz="2000" dirty="0" smtClean="0"/>
              <a:t> para </a:t>
            </a:r>
            <a:r>
              <a:rPr lang="en-US" sz="2000" dirty="0" err="1" smtClean="0"/>
              <a:t>baterías</a:t>
            </a:r>
            <a:r>
              <a:rPr lang="en-US" sz="2000" dirty="0" smtClean="0"/>
              <a:t> NiMH</a:t>
            </a:r>
          </a:p>
        </p:txBody>
      </p:sp>
      <p:sp>
        <p:nvSpPr>
          <p:cNvPr id="16391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pic>
        <p:nvPicPr>
          <p:cNvPr id="16392" name="Picture 2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150813"/>
            <a:ext cx="1638300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1644650"/>
            <a:ext cx="1760538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26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8425" y="3222625"/>
            <a:ext cx="2144713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3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1225" y="4908550"/>
            <a:ext cx="30003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821442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7842738" y="5407269"/>
            <a:ext cx="1301262" cy="1450731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266" y="1273170"/>
            <a:ext cx="5656262" cy="51562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sz="1600" dirty="0" err="1" smtClean="0"/>
              <a:t>Es</a:t>
            </a:r>
            <a:r>
              <a:rPr lang="en-US" sz="1600" dirty="0" smtClean="0"/>
              <a:t> </a:t>
            </a:r>
            <a:r>
              <a:rPr lang="en-US" sz="1600" dirty="0" err="1" smtClean="0"/>
              <a:t>posible</a:t>
            </a:r>
            <a:r>
              <a:rPr lang="en-US" sz="1600" dirty="0" smtClean="0"/>
              <a:t> </a:t>
            </a:r>
            <a:r>
              <a:rPr lang="en-US" sz="1600" dirty="0" err="1" smtClean="0"/>
              <a:t>programar</a:t>
            </a:r>
            <a:r>
              <a:rPr lang="en-US" sz="1600" dirty="0" smtClean="0"/>
              <a:t> el </a:t>
            </a:r>
            <a:r>
              <a:rPr lang="en-US" sz="1600" dirty="0" err="1" smtClean="0"/>
              <a:t>equipo</a:t>
            </a:r>
            <a:r>
              <a:rPr lang="en-US" sz="1600" dirty="0" smtClean="0"/>
              <a:t> de </a:t>
            </a:r>
            <a:r>
              <a:rPr lang="en-US" sz="1600" dirty="0" err="1" smtClean="0"/>
              <a:t>modo</a:t>
            </a:r>
            <a:r>
              <a:rPr lang="en-US" sz="1600" dirty="0" smtClean="0"/>
              <a:t> </a:t>
            </a:r>
            <a:r>
              <a:rPr lang="en-US" sz="1600" dirty="0" err="1" smtClean="0"/>
              <a:t>que</a:t>
            </a:r>
            <a:r>
              <a:rPr lang="en-US" sz="1600" dirty="0" smtClean="0"/>
              <a:t> el </a:t>
            </a:r>
            <a:r>
              <a:rPr lang="en-US" sz="1600" dirty="0" err="1" smtClean="0"/>
              <a:t>ciclo</a:t>
            </a:r>
            <a:r>
              <a:rPr lang="en-US" sz="1600" dirty="0" smtClean="0"/>
              <a:t> de la </a:t>
            </a:r>
            <a:r>
              <a:rPr lang="en-US" sz="1600" dirty="0" err="1" smtClean="0"/>
              <a:t>descarga</a:t>
            </a:r>
            <a:r>
              <a:rPr lang="en-US" sz="1600" dirty="0" smtClean="0"/>
              <a:t> </a:t>
            </a:r>
            <a:r>
              <a:rPr lang="en-US" sz="1600" dirty="0" err="1" smtClean="0"/>
              <a:t>profunda</a:t>
            </a:r>
            <a:r>
              <a:rPr lang="en-US" sz="1600" dirty="0" smtClean="0"/>
              <a:t> </a:t>
            </a:r>
            <a:r>
              <a:rPr lang="en-US" sz="1600" dirty="0" err="1" smtClean="0"/>
              <a:t>este´siempre</a:t>
            </a:r>
            <a:r>
              <a:rPr lang="en-US" sz="1600" dirty="0" smtClean="0"/>
              <a:t> </a:t>
            </a:r>
            <a:r>
              <a:rPr lang="en-US" sz="1600" dirty="0" err="1" smtClean="0"/>
              <a:t>activado</a:t>
            </a:r>
            <a:r>
              <a:rPr lang="en-US" sz="1600" dirty="0" smtClean="0"/>
              <a:t> en </a:t>
            </a:r>
            <a:r>
              <a:rPr lang="en-US" sz="1600" dirty="0" err="1" smtClean="0"/>
              <a:t>automático</a:t>
            </a:r>
            <a:r>
              <a:rPr lang="en-US" sz="1600" dirty="0" smtClean="0"/>
              <a:t> </a:t>
            </a:r>
            <a:r>
              <a:rPr lang="en-US" sz="1600" dirty="0" err="1" smtClean="0"/>
              <a:t>cada</a:t>
            </a:r>
            <a:r>
              <a:rPr lang="en-US" sz="1600" dirty="0" smtClean="0"/>
              <a:t> </a:t>
            </a:r>
            <a:r>
              <a:rPr lang="en-US" sz="1600" dirty="0" err="1" smtClean="0"/>
              <a:t>vez</a:t>
            </a:r>
            <a:r>
              <a:rPr lang="en-US" sz="1600" dirty="0" smtClean="0"/>
              <a:t> </a:t>
            </a:r>
            <a:r>
              <a:rPr lang="en-US" sz="1600" dirty="0" err="1" smtClean="0"/>
              <a:t>que</a:t>
            </a:r>
            <a:r>
              <a:rPr lang="en-US" sz="1600" dirty="0" smtClean="0"/>
              <a:t> el </a:t>
            </a:r>
            <a:r>
              <a:rPr lang="en-US" sz="1600" dirty="0" err="1" smtClean="0"/>
              <a:t>equipo</a:t>
            </a:r>
            <a:r>
              <a:rPr lang="en-US" sz="1600" dirty="0" smtClean="0"/>
              <a:t> sea </a:t>
            </a:r>
            <a:r>
              <a:rPr lang="en-US" sz="1600" dirty="0" err="1" smtClean="0"/>
              <a:t>colocado</a:t>
            </a:r>
            <a:r>
              <a:rPr lang="en-US" sz="1600" dirty="0" smtClean="0"/>
              <a:t> en el </a:t>
            </a:r>
            <a:r>
              <a:rPr lang="en-US" sz="1600" dirty="0" err="1" smtClean="0"/>
              <a:t>cargado</a:t>
            </a:r>
            <a:r>
              <a:rPr lang="en-US" sz="1600" dirty="0" smtClean="0"/>
              <a:t> </a:t>
            </a:r>
            <a:r>
              <a:rPr lang="en-US" sz="1600" dirty="0" err="1" smtClean="0"/>
              <a:t>cuando</a:t>
            </a:r>
            <a:r>
              <a:rPr lang="en-US" sz="1600" dirty="0" smtClean="0"/>
              <a:t> la </a:t>
            </a:r>
            <a:r>
              <a:rPr lang="en-US" sz="1600" dirty="0" err="1" smtClean="0"/>
              <a:t>batería</a:t>
            </a:r>
            <a:r>
              <a:rPr lang="en-US" sz="1600" dirty="0" smtClean="0"/>
              <a:t> </a:t>
            </a:r>
            <a:r>
              <a:rPr lang="en-US" sz="1600" dirty="0" err="1" smtClean="0"/>
              <a:t>esté</a:t>
            </a:r>
            <a:r>
              <a:rPr lang="en-US" sz="1600" dirty="0" smtClean="0"/>
              <a:t> </a:t>
            </a:r>
            <a:r>
              <a:rPr lang="en-US" sz="1600" dirty="0" err="1" smtClean="0"/>
              <a:t>por</a:t>
            </a:r>
            <a:r>
              <a:rPr lang="en-US" sz="1600" dirty="0" smtClean="0"/>
              <a:t> </a:t>
            </a:r>
            <a:r>
              <a:rPr lang="en-US" sz="1600" dirty="0" err="1" smtClean="0"/>
              <a:t>debajo</a:t>
            </a:r>
            <a:r>
              <a:rPr lang="en-US" sz="1600" dirty="0" smtClean="0"/>
              <a:t> del 10% de voltage</a:t>
            </a:r>
          </a:p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sz="1600" dirty="0" err="1" smtClean="0"/>
              <a:t>Desde</a:t>
            </a:r>
            <a:r>
              <a:rPr lang="en-US" sz="1600" dirty="0" smtClean="0"/>
              <a:t> “Options” </a:t>
            </a:r>
            <a:r>
              <a:rPr lang="en-US" sz="1600" dirty="0" err="1" smtClean="0"/>
              <a:t>escoja“Anti</a:t>
            </a:r>
            <a:r>
              <a:rPr lang="en-US" sz="1600" dirty="0" smtClean="0"/>
              <a:t>-Lazy-Battery” </a:t>
            </a:r>
            <a:r>
              <a:rPr lang="en-US" sz="1600" dirty="0" err="1" smtClean="0"/>
              <a:t>luego</a:t>
            </a:r>
            <a:r>
              <a:rPr lang="en-US" sz="1600" dirty="0" smtClean="0"/>
              <a:t> </a:t>
            </a:r>
            <a:r>
              <a:rPr lang="en-US" sz="1600" dirty="0" err="1" smtClean="0"/>
              <a:t>presione</a:t>
            </a:r>
            <a:r>
              <a:rPr lang="en-US" sz="1600" dirty="0" smtClean="0"/>
              <a:t> “Change” para </a:t>
            </a:r>
            <a:r>
              <a:rPr lang="en-US" sz="1600" dirty="0" err="1" smtClean="0"/>
              <a:t>activar</a:t>
            </a:r>
            <a:r>
              <a:rPr lang="en-US" sz="1600" dirty="0" smtClean="0"/>
              <a:t> el </a:t>
            </a:r>
            <a:r>
              <a:rPr lang="en-US" sz="1600" dirty="0" err="1" smtClean="0"/>
              <a:t>cilclo</a:t>
            </a:r>
            <a:r>
              <a:rPr lang="en-US" sz="1600" dirty="0" smtClean="0"/>
              <a:t> de </a:t>
            </a:r>
            <a:r>
              <a:rPr lang="en-US" sz="1600" dirty="0" err="1" smtClean="0"/>
              <a:t>descarga</a:t>
            </a:r>
            <a:r>
              <a:rPr lang="en-US" sz="1600" dirty="0" smtClean="0"/>
              <a:t> </a:t>
            </a:r>
            <a:r>
              <a:rPr lang="en-US" sz="1600" dirty="0" err="1" smtClean="0"/>
              <a:t>profunda</a:t>
            </a:r>
            <a:r>
              <a:rPr lang="en-US" sz="1600" dirty="0" smtClean="0"/>
              <a:t> </a:t>
            </a:r>
            <a:r>
              <a:rPr lang="en-US" sz="1600" dirty="0" err="1" smtClean="0"/>
              <a:t>unica</a:t>
            </a:r>
            <a:r>
              <a:rPr lang="en-US" sz="1600" dirty="0" smtClean="0"/>
              <a:t> </a:t>
            </a:r>
            <a:r>
              <a:rPr lang="en-US" sz="1600" dirty="0" err="1" smtClean="0"/>
              <a:t>vez</a:t>
            </a:r>
            <a:r>
              <a:rPr lang="en-US" sz="1600" dirty="0" smtClean="0"/>
              <a:t> (la </a:t>
            </a:r>
            <a:r>
              <a:rPr lang="en-US" sz="1600" dirty="0" err="1" smtClean="0"/>
              <a:t>pantalla</a:t>
            </a:r>
            <a:r>
              <a:rPr lang="en-US" sz="1600" dirty="0" smtClean="0"/>
              <a:t> </a:t>
            </a:r>
            <a:r>
              <a:rPr lang="en-US" sz="1600" dirty="0" err="1" smtClean="0"/>
              <a:t>mostrará</a:t>
            </a:r>
            <a:r>
              <a:rPr lang="en-US" sz="1600" dirty="0" smtClean="0"/>
              <a:t> “1X” )</a:t>
            </a:r>
          </a:p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sz="1600" dirty="0" err="1" smtClean="0"/>
              <a:t>Presione</a:t>
            </a:r>
            <a:r>
              <a:rPr lang="en-US" sz="1600" dirty="0" smtClean="0"/>
              <a:t> “Change” </a:t>
            </a:r>
            <a:r>
              <a:rPr lang="en-US" sz="1600" dirty="0" err="1" smtClean="0"/>
              <a:t>nuevamente</a:t>
            </a:r>
            <a:r>
              <a:rPr lang="en-US" sz="1600" dirty="0" smtClean="0"/>
              <a:t> y </a:t>
            </a:r>
            <a:r>
              <a:rPr lang="en-US" sz="1600" dirty="0" err="1" smtClean="0"/>
              <a:t>escoja“Days</a:t>
            </a:r>
            <a:r>
              <a:rPr lang="en-US" sz="1600" dirty="0" smtClean="0"/>
              <a:t>”</a:t>
            </a:r>
          </a:p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sz="1600" dirty="0" smtClean="0"/>
              <a:t>En </a:t>
            </a:r>
            <a:r>
              <a:rPr lang="en-US" sz="1600" dirty="0" err="1" smtClean="0"/>
              <a:t>cualquier</a:t>
            </a:r>
            <a:r>
              <a:rPr lang="en-US" sz="1600" dirty="0" smtClean="0"/>
              <a:t> </a:t>
            </a:r>
            <a:r>
              <a:rPr lang="en-US" sz="1600" dirty="0" err="1" smtClean="0"/>
              <a:t>momento</a:t>
            </a:r>
            <a:r>
              <a:rPr lang="en-US" sz="1600" dirty="0" smtClean="0"/>
              <a:t> </a:t>
            </a:r>
            <a:r>
              <a:rPr lang="en-US" sz="1600" dirty="0" err="1" smtClean="0"/>
              <a:t>que</a:t>
            </a:r>
            <a:r>
              <a:rPr lang="en-US" sz="1600" dirty="0" smtClean="0"/>
              <a:t> la </a:t>
            </a:r>
            <a:r>
              <a:rPr lang="en-US" sz="1600" dirty="0" err="1" smtClean="0"/>
              <a:t>batería</a:t>
            </a:r>
            <a:r>
              <a:rPr lang="en-US" sz="1600" dirty="0" smtClean="0"/>
              <a:t> </a:t>
            </a:r>
            <a:r>
              <a:rPr lang="es-PE" sz="1600" dirty="0" smtClean="0"/>
              <a:t>sea colocada en el cargador cuando quede menos del </a:t>
            </a:r>
            <a:r>
              <a:rPr lang="en-US" sz="1600" dirty="0" smtClean="0"/>
              <a:t>10% </a:t>
            </a:r>
            <a:r>
              <a:rPr lang="en-US" sz="1600" dirty="0" err="1" smtClean="0"/>
              <a:t>como</a:t>
            </a:r>
            <a:r>
              <a:rPr lang="en-US" sz="1600" dirty="0" smtClean="0"/>
              <a:t> </a:t>
            </a:r>
            <a:r>
              <a:rPr lang="en-US" sz="1600" dirty="0" err="1" smtClean="0"/>
              <a:t>saldo</a:t>
            </a:r>
            <a:r>
              <a:rPr lang="en-US" sz="1600" dirty="0" smtClean="0"/>
              <a:t> del voltage el </a:t>
            </a:r>
            <a:r>
              <a:rPr lang="en-US" sz="1600" dirty="0" err="1" smtClean="0"/>
              <a:t>ciclo</a:t>
            </a:r>
            <a:r>
              <a:rPr lang="en-US" sz="1600" dirty="0" smtClean="0"/>
              <a:t> de </a:t>
            </a:r>
            <a:r>
              <a:rPr lang="en-US" sz="1600" dirty="0" err="1" smtClean="0"/>
              <a:t>descarga</a:t>
            </a:r>
            <a:r>
              <a:rPr lang="en-US" sz="1600" dirty="0" smtClean="0"/>
              <a:t> </a:t>
            </a:r>
            <a:r>
              <a:rPr lang="en-US" sz="1600" dirty="0" err="1" smtClean="0"/>
              <a:t>profunda</a:t>
            </a:r>
            <a:r>
              <a:rPr lang="en-US" sz="1600" dirty="0" smtClean="0"/>
              <a:t> se </a:t>
            </a:r>
            <a:r>
              <a:rPr lang="en-US" sz="1600" dirty="0" err="1" smtClean="0"/>
              <a:t>activará</a:t>
            </a:r>
            <a:r>
              <a:rPr lang="en-US" sz="1600" dirty="0" smtClean="0"/>
              <a:t> </a:t>
            </a:r>
            <a:r>
              <a:rPr lang="en-US" sz="1600" dirty="0" err="1" smtClean="0"/>
              <a:t>automáticamente</a:t>
            </a:r>
            <a:r>
              <a:rPr lang="en-US" sz="1600" dirty="0" smtClean="0"/>
              <a:t>. </a:t>
            </a:r>
          </a:p>
          <a:p>
            <a:pPr>
              <a:spcBef>
                <a:spcPct val="0"/>
              </a:spcBef>
              <a:spcAft>
                <a:spcPts val="2400"/>
              </a:spcAft>
            </a:pPr>
            <a:endParaRPr lang="en-US" sz="1600" dirty="0" smtClean="0"/>
          </a:p>
          <a:p>
            <a:pPr>
              <a:spcBef>
                <a:spcPct val="0"/>
              </a:spcBef>
              <a:spcAft>
                <a:spcPts val="2400"/>
              </a:spcAft>
            </a:pPr>
            <a:endParaRPr lang="en-US" sz="1600" dirty="0" smtClean="0"/>
          </a:p>
          <a:p>
            <a:pPr>
              <a:spcBef>
                <a:spcPct val="0"/>
              </a:spcBef>
              <a:spcAft>
                <a:spcPts val="2400"/>
              </a:spcAft>
            </a:pPr>
            <a:endParaRPr lang="en-US" sz="1600" dirty="0" smtClean="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3253153" y="73025"/>
            <a:ext cx="2871421" cy="812800"/>
          </a:xfrm>
        </p:spPr>
        <p:txBody>
          <a:bodyPr/>
          <a:lstStyle/>
          <a:p>
            <a:r>
              <a:rPr lang="en-US" sz="2000" dirty="0" err="1" smtClean="0"/>
              <a:t>Ciclo</a:t>
            </a:r>
            <a:r>
              <a:rPr lang="en-US" sz="2000" dirty="0" smtClean="0"/>
              <a:t> de </a:t>
            </a:r>
            <a:r>
              <a:rPr lang="en-US" sz="2000" dirty="0" err="1" smtClean="0"/>
              <a:t>descarga</a:t>
            </a:r>
            <a:r>
              <a:rPr lang="en-US" sz="2000" dirty="0" smtClean="0"/>
              <a:t> </a:t>
            </a:r>
            <a:r>
              <a:rPr lang="en-US" sz="2000" dirty="0" err="1" smtClean="0"/>
              <a:t>profunda</a:t>
            </a:r>
            <a:r>
              <a:rPr lang="en-US" sz="2000" dirty="0" smtClean="0"/>
              <a:t> </a:t>
            </a:r>
            <a:r>
              <a:rPr lang="en-US" sz="2000" dirty="0" err="1" smtClean="0"/>
              <a:t>automática</a:t>
            </a:r>
            <a:endParaRPr lang="en-US" sz="2000" dirty="0" smtClean="0"/>
          </a:p>
        </p:txBody>
      </p:sp>
      <p:sp>
        <p:nvSpPr>
          <p:cNvPr id="17413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pic>
        <p:nvPicPr>
          <p:cNvPr id="17414" name="Picture 26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3143250"/>
            <a:ext cx="2211388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3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8375" y="4876800"/>
            <a:ext cx="2971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9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6550" y="0"/>
            <a:ext cx="1762125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7500" y="1600200"/>
            <a:ext cx="177165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26134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7" y="1330325"/>
            <a:ext cx="6542087" cy="1908175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800" dirty="0" err="1" smtClean="0"/>
              <a:t>Presione</a:t>
            </a:r>
            <a:r>
              <a:rPr lang="en-US" sz="1800" dirty="0" smtClean="0"/>
              <a:t> “Off” </a:t>
            </a:r>
            <a:r>
              <a:rPr lang="en-US" sz="1800" dirty="0" err="1" smtClean="0"/>
              <a:t>mientras</a:t>
            </a:r>
            <a:r>
              <a:rPr lang="en-US" sz="1800" dirty="0" smtClean="0"/>
              <a:t> el </a:t>
            </a:r>
            <a:r>
              <a:rPr lang="en-US" sz="1800" dirty="0" err="1" smtClean="0"/>
              <a:t>equipo</a:t>
            </a:r>
            <a:r>
              <a:rPr lang="en-US" sz="1800" dirty="0" smtClean="0"/>
              <a:t> </a:t>
            </a:r>
            <a:r>
              <a:rPr lang="en-US" sz="1800" dirty="0" err="1" smtClean="0"/>
              <a:t>está</a:t>
            </a:r>
            <a:r>
              <a:rPr lang="en-US" sz="1800" dirty="0" smtClean="0"/>
              <a:t> en el </a:t>
            </a:r>
            <a:r>
              <a:rPr lang="en-US" sz="1800" dirty="0" err="1" smtClean="0"/>
              <a:t>cargador</a:t>
            </a:r>
            <a:r>
              <a:rPr lang="en-US" sz="1800" dirty="0" smtClean="0"/>
              <a:t> para </a:t>
            </a:r>
            <a:r>
              <a:rPr lang="en-US" sz="1800" dirty="0" err="1" smtClean="0"/>
              <a:t>que</a:t>
            </a:r>
            <a:r>
              <a:rPr lang="en-US" sz="1800" dirty="0" smtClean="0"/>
              <a:t> </a:t>
            </a:r>
            <a:r>
              <a:rPr lang="en-US" sz="1800" dirty="0" err="1" smtClean="0"/>
              <a:t>termine</a:t>
            </a:r>
            <a:r>
              <a:rPr lang="en-US" sz="1800" dirty="0" smtClean="0"/>
              <a:t> el </a:t>
            </a:r>
            <a:r>
              <a:rPr lang="en-US" sz="1800" dirty="0" err="1" smtClean="0"/>
              <a:t>ciclo</a:t>
            </a:r>
            <a:r>
              <a:rPr lang="en-US" sz="1800" dirty="0" smtClean="0"/>
              <a:t> de </a:t>
            </a:r>
            <a:r>
              <a:rPr lang="en-US" sz="1800" dirty="0" err="1" smtClean="0"/>
              <a:t>descarga</a:t>
            </a:r>
            <a:r>
              <a:rPr lang="en-US" sz="1800" dirty="0" smtClean="0"/>
              <a:t> </a:t>
            </a:r>
            <a:r>
              <a:rPr lang="en-US" sz="1800" dirty="0" err="1" smtClean="0"/>
              <a:t>profunda</a:t>
            </a:r>
            <a:r>
              <a:rPr lang="en-US" sz="1800" dirty="0" smtClean="0"/>
              <a:t> </a:t>
            </a:r>
            <a:r>
              <a:rPr lang="en-US" sz="1800" dirty="0" err="1" smtClean="0"/>
              <a:t>inmediatamente</a:t>
            </a:r>
            <a:r>
              <a:rPr lang="en-US" sz="1800" dirty="0" smtClean="0"/>
              <a:t>, y </a:t>
            </a:r>
            <a:r>
              <a:rPr lang="en-US" sz="1800" dirty="0" err="1" smtClean="0"/>
              <a:t>regrese</a:t>
            </a:r>
            <a:r>
              <a:rPr lang="en-US" sz="1800" dirty="0" smtClean="0"/>
              <a:t> el </a:t>
            </a:r>
            <a:r>
              <a:rPr lang="en-US" sz="1800" dirty="0" err="1" smtClean="0"/>
              <a:t>equipo</a:t>
            </a:r>
            <a:r>
              <a:rPr lang="en-US" sz="1800" dirty="0" smtClean="0"/>
              <a:t> al </a:t>
            </a:r>
            <a:r>
              <a:rPr lang="en-US" sz="1800" dirty="0" err="1" smtClean="0"/>
              <a:t>proceso</a:t>
            </a:r>
            <a:r>
              <a:rPr lang="en-US" sz="1800" dirty="0" smtClean="0"/>
              <a:t> de </a:t>
            </a:r>
            <a:r>
              <a:rPr lang="en-US" sz="1800" dirty="0" err="1" smtClean="0"/>
              <a:t>carga</a:t>
            </a:r>
            <a:r>
              <a:rPr lang="en-US" sz="1800" dirty="0" smtClean="0"/>
              <a:t> normal  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endParaRPr lang="en-US" sz="1800" dirty="0" smtClean="0"/>
          </a:p>
          <a:p>
            <a:pPr>
              <a:spcBef>
                <a:spcPct val="0"/>
              </a:spcBef>
              <a:spcAft>
                <a:spcPts val="1800"/>
              </a:spcAft>
            </a:pPr>
            <a:endParaRPr lang="en-US" sz="1800" dirty="0" smtClean="0"/>
          </a:p>
          <a:p>
            <a:pPr>
              <a:spcBef>
                <a:spcPct val="0"/>
              </a:spcBef>
              <a:spcAft>
                <a:spcPts val="1800"/>
              </a:spcAft>
            </a:pPr>
            <a:endParaRPr lang="en-US" sz="1800" dirty="0" smtClean="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5610225" y="73025"/>
            <a:ext cx="2733674" cy="812800"/>
          </a:xfrm>
        </p:spPr>
        <p:txBody>
          <a:bodyPr/>
          <a:lstStyle/>
          <a:p>
            <a:r>
              <a:rPr lang="en-US" sz="2000" dirty="0" err="1"/>
              <a:t>Ciclo</a:t>
            </a:r>
            <a:r>
              <a:rPr lang="en-US" sz="2000" dirty="0"/>
              <a:t> de </a:t>
            </a:r>
            <a:r>
              <a:rPr lang="en-US" sz="2000" dirty="0" err="1"/>
              <a:t>descarga</a:t>
            </a:r>
            <a:r>
              <a:rPr lang="en-US" sz="2000" dirty="0"/>
              <a:t> </a:t>
            </a:r>
            <a:r>
              <a:rPr lang="en-US" sz="2000" dirty="0" err="1"/>
              <a:t>profunda</a:t>
            </a:r>
            <a:r>
              <a:rPr lang="en-US" sz="2000" dirty="0"/>
              <a:t> </a:t>
            </a:r>
            <a:r>
              <a:rPr lang="en-US" sz="2000" dirty="0" err="1"/>
              <a:t>automática</a:t>
            </a:r>
            <a:endParaRPr lang="en-US" sz="2000" dirty="0" smtClean="0"/>
          </a:p>
        </p:txBody>
      </p:sp>
      <p:sp>
        <p:nvSpPr>
          <p:cNvPr id="17413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pic>
        <p:nvPicPr>
          <p:cNvPr id="17414" name="Picture 2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1150" y="2705099"/>
            <a:ext cx="3430588" cy="3105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3714750" y="4457700"/>
            <a:ext cx="685800" cy="66675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CC"/>
              </a:solidFill>
              <a:latin typeface="Arial" charset="0"/>
            </a:endParaRPr>
          </a:p>
        </p:txBody>
      </p:sp>
      <p:cxnSp>
        <p:nvCxnSpPr>
          <p:cNvPr id="4" name="Straight Connector 3"/>
          <p:cNvCxnSpPr>
            <a:stCxn id="2" idx="6"/>
          </p:cNvCxnSpPr>
          <p:nvPr/>
        </p:nvCxnSpPr>
        <p:spPr bwMode="auto">
          <a:xfrm flipV="1">
            <a:off x="4400550" y="4505325"/>
            <a:ext cx="1771650" cy="28575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5578189" y="4010025"/>
            <a:ext cx="2089436" cy="830997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ffectLst>
            <a:outerShdw dist="101600" dir="2700000" algn="ctr" rotWithShape="0">
              <a:schemeClr val="bg1">
                <a:lumMod val="50000"/>
                <a:lumOff val="50000"/>
              </a:schemeClr>
            </a:outerShdw>
          </a:effectLst>
        </p:spPr>
        <p:txBody>
          <a:bodyPr wrap="square" lIns="182880" tIns="91440" rIns="182880" bIns="91440" rtlCol="0">
            <a:spAutoFit/>
          </a:bodyPr>
          <a:lstStyle/>
          <a:p>
            <a:pPr algn="l"/>
            <a:r>
              <a:rPr lang="en-US" sz="1400" i="1" dirty="0" err="1" smtClean="0">
                <a:solidFill>
                  <a:srgbClr val="000000"/>
                </a:solidFill>
                <a:latin typeface="Arial" charset="0"/>
              </a:rPr>
              <a:t>Presione“Off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</a:rPr>
              <a:t>” para </a:t>
            </a:r>
            <a:r>
              <a:rPr lang="en-US" sz="1400" i="1" dirty="0" err="1" smtClean="0">
                <a:solidFill>
                  <a:srgbClr val="000000"/>
                </a:solidFill>
                <a:latin typeface="Arial" charset="0"/>
              </a:rPr>
              <a:t>terminar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</a:rPr>
              <a:t> la </a:t>
            </a:r>
            <a:r>
              <a:rPr lang="en-US" sz="1400" i="1" dirty="0" err="1" smtClean="0">
                <a:solidFill>
                  <a:srgbClr val="000000"/>
                </a:solidFill>
                <a:latin typeface="Arial" charset="0"/>
              </a:rPr>
              <a:t>descarga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latin typeface="Arial" charset="0"/>
              </a:rPr>
              <a:t>profunda</a:t>
            </a:r>
            <a:endParaRPr lang="en-US" sz="1400" i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77487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874644" y="61912"/>
            <a:ext cx="8109020" cy="787399"/>
          </a:xfrm>
          <a:noFill/>
        </p:spPr>
        <p:txBody>
          <a:bodyPr anchor="ctr"/>
          <a:lstStyle/>
          <a:p>
            <a:r>
              <a:rPr lang="es-ES" sz="2400" dirty="0" smtClean="0"/>
              <a:t>Desplazamiento </a:t>
            </a:r>
            <a:r>
              <a:rPr lang="es-ES" sz="2400" dirty="0"/>
              <a:t>deliberado de oxígeno (</a:t>
            </a:r>
            <a:r>
              <a:rPr lang="es-ES" sz="2400" dirty="0" err="1"/>
              <a:t>inertización</a:t>
            </a:r>
            <a:r>
              <a:rPr lang="es-ES" sz="2400" dirty="0"/>
              <a:t>) en un recipiente completamente cerrado</a:t>
            </a:r>
            <a:endParaRPr lang="en-US" sz="2400" dirty="0" smtClean="0"/>
          </a:p>
        </p:txBody>
      </p:sp>
      <p:sp>
        <p:nvSpPr>
          <p:cNvPr id="70659" name="Line 3"/>
          <p:cNvSpPr>
            <a:spLocks noChangeShapeType="1"/>
          </p:cNvSpPr>
          <p:nvPr/>
        </p:nvSpPr>
        <p:spPr bwMode="auto">
          <a:xfrm flipV="1">
            <a:off x="0" y="99060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0660" name="Group 4"/>
          <p:cNvGrpSpPr>
            <a:grpSpLocks/>
          </p:cNvGrpSpPr>
          <p:nvPr/>
        </p:nvGrpSpPr>
        <p:grpSpPr bwMode="auto">
          <a:xfrm>
            <a:off x="1646238" y="3694113"/>
            <a:ext cx="6659562" cy="2189162"/>
            <a:chOff x="1151" y="2071"/>
            <a:chExt cx="4195" cy="1379"/>
          </a:xfrm>
        </p:grpSpPr>
        <p:sp>
          <p:nvSpPr>
            <p:cNvPr id="70662" name="Rectangle 5"/>
            <p:cNvSpPr>
              <a:spLocks noChangeArrowheads="1"/>
            </p:cNvSpPr>
            <p:nvPr/>
          </p:nvSpPr>
          <p:spPr bwMode="auto">
            <a:xfrm>
              <a:off x="4448" y="2348"/>
              <a:ext cx="272" cy="128"/>
            </a:xfrm>
            <a:prstGeom prst="rect">
              <a:avLst/>
            </a:prstGeom>
            <a:solidFill>
              <a:srgbClr val="FFA18B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3" name="Rectangle 6"/>
            <p:cNvSpPr>
              <a:spLocks noChangeArrowheads="1"/>
            </p:cNvSpPr>
            <p:nvPr/>
          </p:nvSpPr>
          <p:spPr bwMode="auto">
            <a:xfrm>
              <a:off x="3224" y="2690"/>
              <a:ext cx="272" cy="128"/>
            </a:xfrm>
            <a:prstGeom prst="rect">
              <a:avLst/>
            </a:prstGeom>
            <a:solidFill>
              <a:srgbClr val="FFA18B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4" name="Rectangle 7"/>
            <p:cNvSpPr>
              <a:spLocks noChangeArrowheads="1"/>
            </p:cNvSpPr>
            <p:nvPr/>
          </p:nvSpPr>
          <p:spPr bwMode="auto">
            <a:xfrm>
              <a:off x="1178" y="2294"/>
              <a:ext cx="1056" cy="1151"/>
            </a:xfrm>
            <a:prstGeom prst="rect">
              <a:avLst/>
            </a:prstGeom>
            <a:solidFill>
              <a:srgbClr val="DDDDDD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5" name="Arc 8"/>
            <p:cNvSpPr>
              <a:spLocks/>
            </p:cNvSpPr>
            <p:nvPr/>
          </p:nvSpPr>
          <p:spPr bwMode="auto">
            <a:xfrm>
              <a:off x="1169" y="2088"/>
              <a:ext cx="577" cy="225"/>
            </a:xfrm>
            <a:custGeom>
              <a:avLst/>
              <a:gdLst>
                <a:gd name="T0" fmla="*/ 0 w 21600"/>
                <a:gd name="T1" fmla="*/ 2 h 21600"/>
                <a:gd name="T2" fmla="*/ 15 w 21600"/>
                <a:gd name="T3" fmla="*/ 0 h 21600"/>
                <a:gd name="T4" fmla="*/ 15 w 21600"/>
                <a:gd name="T5" fmla="*/ 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85"/>
                    <a:pt x="9648" y="20"/>
                    <a:pt x="21563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85"/>
                    <a:pt x="9648" y="20"/>
                    <a:pt x="21563" y="0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6" name="Arc 9"/>
            <p:cNvSpPr>
              <a:spLocks/>
            </p:cNvSpPr>
            <p:nvPr/>
          </p:nvSpPr>
          <p:spPr bwMode="auto">
            <a:xfrm>
              <a:off x="1178" y="2088"/>
              <a:ext cx="577" cy="225"/>
            </a:xfrm>
            <a:custGeom>
              <a:avLst/>
              <a:gdLst>
                <a:gd name="T0" fmla="*/ 0 w 21600"/>
                <a:gd name="T1" fmla="*/ 2 h 21600"/>
                <a:gd name="T2" fmla="*/ 15 w 21600"/>
                <a:gd name="T3" fmla="*/ 0 h 21600"/>
                <a:gd name="T4" fmla="*/ 15 w 21600"/>
                <a:gd name="T5" fmla="*/ 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85"/>
                    <a:pt x="9648" y="20"/>
                    <a:pt x="21563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85"/>
                    <a:pt x="9648" y="20"/>
                    <a:pt x="21563" y="0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25400" cap="rnd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7" name="Arc 10"/>
            <p:cNvSpPr>
              <a:spLocks/>
            </p:cNvSpPr>
            <p:nvPr/>
          </p:nvSpPr>
          <p:spPr bwMode="auto">
            <a:xfrm>
              <a:off x="1664" y="2088"/>
              <a:ext cx="577" cy="225"/>
            </a:xfrm>
            <a:custGeom>
              <a:avLst/>
              <a:gdLst>
                <a:gd name="T0" fmla="*/ 0 w 21600"/>
                <a:gd name="T1" fmla="*/ 0 h 21600"/>
                <a:gd name="T2" fmla="*/ 15 w 21600"/>
                <a:gd name="T3" fmla="*/ 2 h 21600"/>
                <a:gd name="T4" fmla="*/ 0 w 21600"/>
                <a:gd name="T5" fmla="*/ 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8" name="Arc 11"/>
            <p:cNvSpPr>
              <a:spLocks/>
            </p:cNvSpPr>
            <p:nvPr/>
          </p:nvSpPr>
          <p:spPr bwMode="auto">
            <a:xfrm>
              <a:off x="1655" y="2088"/>
              <a:ext cx="577" cy="225"/>
            </a:xfrm>
            <a:custGeom>
              <a:avLst/>
              <a:gdLst>
                <a:gd name="T0" fmla="*/ 0 w 21600"/>
                <a:gd name="T1" fmla="*/ 0 h 21600"/>
                <a:gd name="T2" fmla="*/ 15 w 21600"/>
                <a:gd name="T3" fmla="*/ 2 h 21600"/>
                <a:gd name="T4" fmla="*/ 0 w 21600"/>
                <a:gd name="T5" fmla="*/ 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 cap="rnd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9" name="Rectangle 12"/>
            <p:cNvSpPr>
              <a:spLocks noChangeArrowheads="1"/>
            </p:cNvSpPr>
            <p:nvPr/>
          </p:nvSpPr>
          <p:spPr bwMode="auto">
            <a:xfrm>
              <a:off x="1367" y="2165"/>
              <a:ext cx="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800">
                  <a:solidFill>
                    <a:schemeClr val="bg1"/>
                  </a:solidFill>
                </a:rPr>
                <a:t>O</a:t>
              </a:r>
            </a:p>
          </p:txBody>
        </p:sp>
        <p:sp>
          <p:nvSpPr>
            <p:cNvPr id="70670" name="Rectangle 13"/>
            <p:cNvSpPr>
              <a:spLocks noChangeArrowheads="1"/>
            </p:cNvSpPr>
            <p:nvPr/>
          </p:nvSpPr>
          <p:spPr bwMode="auto">
            <a:xfrm>
              <a:off x="1495" y="2281"/>
              <a:ext cx="165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1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70671" name="Rectangle 14"/>
            <p:cNvSpPr>
              <a:spLocks noChangeArrowheads="1"/>
            </p:cNvSpPr>
            <p:nvPr/>
          </p:nvSpPr>
          <p:spPr bwMode="auto">
            <a:xfrm>
              <a:off x="1914" y="2327"/>
              <a:ext cx="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800">
                  <a:solidFill>
                    <a:schemeClr val="bg1"/>
                  </a:solidFill>
                </a:rPr>
                <a:t>O</a:t>
              </a:r>
            </a:p>
          </p:txBody>
        </p:sp>
        <p:sp>
          <p:nvSpPr>
            <p:cNvPr id="70672" name="Rectangle 15"/>
            <p:cNvSpPr>
              <a:spLocks noChangeArrowheads="1"/>
            </p:cNvSpPr>
            <p:nvPr/>
          </p:nvSpPr>
          <p:spPr bwMode="auto">
            <a:xfrm>
              <a:off x="2041" y="2442"/>
              <a:ext cx="165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1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70673" name="Rectangle 16"/>
            <p:cNvSpPr>
              <a:spLocks noChangeArrowheads="1"/>
            </p:cNvSpPr>
            <p:nvPr/>
          </p:nvSpPr>
          <p:spPr bwMode="auto">
            <a:xfrm>
              <a:off x="1367" y="2435"/>
              <a:ext cx="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800">
                  <a:solidFill>
                    <a:schemeClr val="bg1"/>
                  </a:solidFill>
                </a:rPr>
                <a:t>O</a:t>
              </a:r>
            </a:p>
          </p:txBody>
        </p:sp>
        <p:sp>
          <p:nvSpPr>
            <p:cNvPr id="70674" name="Rectangle 17"/>
            <p:cNvSpPr>
              <a:spLocks noChangeArrowheads="1"/>
            </p:cNvSpPr>
            <p:nvPr/>
          </p:nvSpPr>
          <p:spPr bwMode="auto">
            <a:xfrm>
              <a:off x="1495" y="2550"/>
              <a:ext cx="165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1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70675" name="Rectangle 18"/>
            <p:cNvSpPr>
              <a:spLocks noChangeArrowheads="1"/>
            </p:cNvSpPr>
            <p:nvPr/>
          </p:nvSpPr>
          <p:spPr bwMode="auto">
            <a:xfrm>
              <a:off x="1875" y="2739"/>
              <a:ext cx="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800">
                  <a:solidFill>
                    <a:schemeClr val="bg1"/>
                  </a:solidFill>
                </a:rPr>
                <a:t>O</a:t>
              </a:r>
            </a:p>
          </p:txBody>
        </p:sp>
        <p:sp>
          <p:nvSpPr>
            <p:cNvPr id="70676" name="Rectangle 19"/>
            <p:cNvSpPr>
              <a:spLocks noChangeArrowheads="1"/>
            </p:cNvSpPr>
            <p:nvPr/>
          </p:nvSpPr>
          <p:spPr bwMode="auto">
            <a:xfrm>
              <a:off x="2002" y="2854"/>
              <a:ext cx="165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1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70677" name="Rectangle 20"/>
            <p:cNvSpPr>
              <a:spLocks noChangeArrowheads="1"/>
            </p:cNvSpPr>
            <p:nvPr/>
          </p:nvSpPr>
          <p:spPr bwMode="auto">
            <a:xfrm>
              <a:off x="1367" y="3135"/>
              <a:ext cx="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800">
                  <a:solidFill>
                    <a:schemeClr val="bg1"/>
                  </a:solidFill>
                </a:rPr>
                <a:t>O</a:t>
              </a:r>
            </a:p>
          </p:txBody>
        </p:sp>
        <p:sp>
          <p:nvSpPr>
            <p:cNvPr id="70678" name="Rectangle 21"/>
            <p:cNvSpPr>
              <a:spLocks noChangeArrowheads="1"/>
            </p:cNvSpPr>
            <p:nvPr/>
          </p:nvSpPr>
          <p:spPr bwMode="auto">
            <a:xfrm>
              <a:off x="1495" y="3250"/>
              <a:ext cx="165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1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70679" name="Rectangle 22"/>
            <p:cNvSpPr>
              <a:spLocks noChangeArrowheads="1"/>
            </p:cNvSpPr>
            <p:nvPr/>
          </p:nvSpPr>
          <p:spPr bwMode="auto">
            <a:xfrm>
              <a:off x="1954" y="3106"/>
              <a:ext cx="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800">
                  <a:solidFill>
                    <a:schemeClr val="bg1"/>
                  </a:solidFill>
                </a:rPr>
                <a:t>O</a:t>
              </a:r>
            </a:p>
          </p:txBody>
        </p:sp>
        <p:sp>
          <p:nvSpPr>
            <p:cNvPr id="70680" name="Rectangle 23"/>
            <p:cNvSpPr>
              <a:spLocks noChangeArrowheads="1"/>
            </p:cNvSpPr>
            <p:nvPr/>
          </p:nvSpPr>
          <p:spPr bwMode="auto">
            <a:xfrm>
              <a:off x="2082" y="3221"/>
              <a:ext cx="165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1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70681" name="Rectangle 24"/>
            <p:cNvSpPr>
              <a:spLocks noChangeArrowheads="1"/>
            </p:cNvSpPr>
            <p:nvPr/>
          </p:nvSpPr>
          <p:spPr bwMode="auto">
            <a:xfrm>
              <a:off x="1567" y="2094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800">
                  <a:solidFill>
                    <a:schemeClr val="bg1"/>
                  </a:solidFill>
                </a:rPr>
                <a:t>N</a:t>
              </a:r>
            </a:p>
          </p:txBody>
        </p:sp>
        <p:sp>
          <p:nvSpPr>
            <p:cNvPr id="70682" name="Rectangle 25"/>
            <p:cNvSpPr>
              <a:spLocks noChangeArrowheads="1"/>
            </p:cNvSpPr>
            <p:nvPr/>
          </p:nvSpPr>
          <p:spPr bwMode="auto">
            <a:xfrm>
              <a:off x="1688" y="2209"/>
              <a:ext cx="165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1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70683" name="Rectangle 26"/>
            <p:cNvSpPr>
              <a:spLocks noChangeArrowheads="1"/>
            </p:cNvSpPr>
            <p:nvPr/>
          </p:nvSpPr>
          <p:spPr bwMode="auto">
            <a:xfrm>
              <a:off x="1182" y="2239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800">
                  <a:solidFill>
                    <a:schemeClr val="bg1"/>
                  </a:solidFill>
                </a:rPr>
                <a:t>N</a:t>
              </a:r>
            </a:p>
          </p:txBody>
        </p:sp>
        <p:sp>
          <p:nvSpPr>
            <p:cNvPr id="70684" name="Rectangle 27"/>
            <p:cNvSpPr>
              <a:spLocks noChangeArrowheads="1"/>
            </p:cNvSpPr>
            <p:nvPr/>
          </p:nvSpPr>
          <p:spPr bwMode="auto">
            <a:xfrm>
              <a:off x="1301" y="2354"/>
              <a:ext cx="165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1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70685" name="Rectangle 28"/>
            <p:cNvSpPr>
              <a:spLocks noChangeArrowheads="1"/>
            </p:cNvSpPr>
            <p:nvPr/>
          </p:nvSpPr>
          <p:spPr bwMode="auto">
            <a:xfrm>
              <a:off x="1671" y="2327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800">
                  <a:solidFill>
                    <a:schemeClr val="bg1"/>
                  </a:solidFill>
                </a:rPr>
                <a:t>N</a:t>
              </a:r>
            </a:p>
          </p:txBody>
        </p:sp>
        <p:sp>
          <p:nvSpPr>
            <p:cNvPr id="70686" name="Rectangle 29"/>
            <p:cNvSpPr>
              <a:spLocks noChangeArrowheads="1"/>
            </p:cNvSpPr>
            <p:nvPr/>
          </p:nvSpPr>
          <p:spPr bwMode="auto">
            <a:xfrm>
              <a:off x="1791" y="2442"/>
              <a:ext cx="165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1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70687" name="Rectangle 30"/>
            <p:cNvSpPr>
              <a:spLocks noChangeArrowheads="1"/>
            </p:cNvSpPr>
            <p:nvPr/>
          </p:nvSpPr>
          <p:spPr bwMode="auto">
            <a:xfrm>
              <a:off x="1170" y="2524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800">
                  <a:solidFill>
                    <a:schemeClr val="bg1"/>
                  </a:solidFill>
                </a:rPr>
                <a:t>N</a:t>
              </a:r>
            </a:p>
          </p:txBody>
        </p:sp>
        <p:sp>
          <p:nvSpPr>
            <p:cNvPr id="70688" name="Rectangle 31"/>
            <p:cNvSpPr>
              <a:spLocks noChangeArrowheads="1"/>
            </p:cNvSpPr>
            <p:nvPr/>
          </p:nvSpPr>
          <p:spPr bwMode="auto">
            <a:xfrm>
              <a:off x="1291" y="2639"/>
              <a:ext cx="165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1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70689" name="Rectangle 32"/>
            <p:cNvSpPr>
              <a:spLocks noChangeArrowheads="1"/>
            </p:cNvSpPr>
            <p:nvPr/>
          </p:nvSpPr>
          <p:spPr bwMode="auto">
            <a:xfrm>
              <a:off x="1287" y="2722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800">
                  <a:solidFill>
                    <a:schemeClr val="bg1"/>
                  </a:solidFill>
                </a:rPr>
                <a:t>N</a:t>
              </a:r>
            </a:p>
          </p:txBody>
        </p:sp>
        <p:sp>
          <p:nvSpPr>
            <p:cNvPr id="70690" name="Rectangle 33"/>
            <p:cNvSpPr>
              <a:spLocks noChangeArrowheads="1"/>
            </p:cNvSpPr>
            <p:nvPr/>
          </p:nvSpPr>
          <p:spPr bwMode="auto">
            <a:xfrm>
              <a:off x="1407" y="2837"/>
              <a:ext cx="165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1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70691" name="Rectangle 34"/>
            <p:cNvSpPr>
              <a:spLocks noChangeArrowheads="1"/>
            </p:cNvSpPr>
            <p:nvPr/>
          </p:nvSpPr>
          <p:spPr bwMode="auto">
            <a:xfrm>
              <a:off x="1151" y="2915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800">
                  <a:solidFill>
                    <a:schemeClr val="bg1"/>
                  </a:solidFill>
                </a:rPr>
                <a:t>N</a:t>
              </a:r>
            </a:p>
          </p:txBody>
        </p:sp>
        <p:sp>
          <p:nvSpPr>
            <p:cNvPr id="70692" name="Rectangle 35"/>
            <p:cNvSpPr>
              <a:spLocks noChangeArrowheads="1"/>
            </p:cNvSpPr>
            <p:nvPr/>
          </p:nvSpPr>
          <p:spPr bwMode="auto">
            <a:xfrm>
              <a:off x="1272" y="3030"/>
              <a:ext cx="165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1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70693" name="Rectangle 36"/>
            <p:cNvSpPr>
              <a:spLocks noChangeArrowheads="1"/>
            </p:cNvSpPr>
            <p:nvPr/>
          </p:nvSpPr>
          <p:spPr bwMode="auto">
            <a:xfrm>
              <a:off x="1161" y="3153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800">
                  <a:solidFill>
                    <a:schemeClr val="bg1"/>
                  </a:solidFill>
                </a:rPr>
                <a:t>N</a:t>
              </a:r>
            </a:p>
          </p:txBody>
        </p:sp>
        <p:sp>
          <p:nvSpPr>
            <p:cNvPr id="70694" name="Rectangle 37"/>
            <p:cNvSpPr>
              <a:spLocks noChangeArrowheads="1"/>
            </p:cNvSpPr>
            <p:nvPr/>
          </p:nvSpPr>
          <p:spPr bwMode="auto">
            <a:xfrm>
              <a:off x="1281" y="3268"/>
              <a:ext cx="165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1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70695" name="Rectangle 38"/>
            <p:cNvSpPr>
              <a:spLocks noChangeArrowheads="1"/>
            </p:cNvSpPr>
            <p:nvPr/>
          </p:nvSpPr>
          <p:spPr bwMode="auto">
            <a:xfrm>
              <a:off x="1570" y="2812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800">
                  <a:solidFill>
                    <a:schemeClr val="bg1"/>
                  </a:solidFill>
                </a:rPr>
                <a:t>N</a:t>
              </a:r>
            </a:p>
          </p:txBody>
        </p:sp>
        <p:sp>
          <p:nvSpPr>
            <p:cNvPr id="70696" name="Rectangle 39"/>
            <p:cNvSpPr>
              <a:spLocks noChangeArrowheads="1"/>
            </p:cNvSpPr>
            <p:nvPr/>
          </p:nvSpPr>
          <p:spPr bwMode="auto">
            <a:xfrm>
              <a:off x="1690" y="2927"/>
              <a:ext cx="165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1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70697" name="Rectangle 40"/>
            <p:cNvSpPr>
              <a:spLocks noChangeArrowheads="1"/>
            </p:cNvSpPr>
            <p:nvPr/>
          </p:nvSpPr>
          <p:spPr bwMode="auto">
            <a:xfrm>
              <a:off x="1468" y="2973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800">
                  <a:solidFill>
                    <a:schemeClr val="bg1"/>
                  </a:solidFill>
                </a:rPr>
                <a:t>N</a:t>
              </a:r>
            </a:p>
          </p:txBody>
        </p:sp>
        <p:sp>
          <p:nvSpPr>
            <p:cNvPr id="70698" name="Rectangle 41"/>
            <p:cNvSpPr>
              <a:spLocks noChangeArrowheads="1"/>
            </p:cNvSpPr>
            <p:nvPr/>
          </p:nvSpPr>
          <p:spPr bwMode="auto">
            <a:xfrm>
              <a:off x="1589" y="3088"/>
              <a:ext cx="165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1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70699" name="Rectangle 42"/>
            <p:cNvSpPr>
              <a:spLocks noChangeArrowheads="1"/>
            </p:cNvSpPr>
            <p:nvPr/>
          </p:nvSpPr>
          <p:spPr bwMode="auto">
            <a:xfrm>
              <a:off x="1853" y="2130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800">
                  <a:solidFill>
                    <a:schemeClr val="bg1"/>
                  </a:solidFill>
                </a:rPr>
                <a:t>N</a:t>
              </a:r>
            </a:p>
          </p:txBody>
        </p:sp>
        <p:sp>
          <p:nvSpPr>
            <p:cNvPr id="70700" name="Rectangle 43"/>
            <p:cNvSpPr>
              <a:spLocks noChangeArrowheads="1"/>
            </p:cNvSpPr>
            <p:nvPr/>
          </p:nvSpPr>
          <p:spPr bwMode="auto">
            <a:xfrm>
              <a:off x="1974" y="2245"/>
              <a:ext cx="165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1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70701" name="Rectangle 44"/>
            <p:cNvSpPr>
              <a:spLocks noChangeArrowheads="1"/>
            </p:cNvSpPr>
            <p:nvPr/>
          </p:nvSpPr>
          <p:spPr bwMode="auto">
            <a:xfrm>
              <a:off x="1590" y="2596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800">
                  <a:solidFill>
                    <a:schemeClr val="bg1"/>
                  </a:solidFill>
                </a:rPr>
                <a:t>N</a:t>
              </a:r>
            </a:p>
          </p:txBody>
        </p:sp>
        <p:sp>
          <p:nvSpPr>
            <p:cNvPr id="70702" name="Rectangle 45"/>
            <p:cNvSpPr>
              <a:spLocks noChangeArrowheads="1"/>
            </p:cNvSpPr>
            <p:nvPr/>
          </p:nvSpPr>
          <p:spPr bwMode="auto">
            <a:xfrm>
              <a:off x="1710" y="2711"/>
              <a:ext cx="165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1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70703" name="Rectangle 46"/>
            <p:cNvSpPr>
              <a:spLocks noChangeArrowheads="1"/>
            </p:cNvSpPr>
            <p:nvPr/>
          </p:nvSpPr>
          <p:spPr bwMode="auto">
            <a:xfrm>
              <a:off x="1752" y="2962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800">
                  <a:solidFill>
                    <a:schemeClr val="bg1"/>
                  </a:solidFill>
                </a:rPr>
                <a:t>N</a:t>
              </a:r>
            </a:p>
          </p:txBody>
        </p:sp>
        <p:sp>
          <p:nvSpPr>
            <p:cNvPr id="70704" name="Rectangle 47"/>
            <p:cNvSpPr>
              <a:spLocks noChangeArrowheads="1"/>
            </p:cNvSpPr>
            <p:nvPr/>
          </p:nvSpPr>
          <p:spPr bwMode="auto">
            <a:xfrm>
              <a:off x="1872" y="3077"/>
              <a:ext cx="165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1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70705" name="Rectangle 48"/>
            <p:cNvSpPr>
              <a:spLocks noChangeArrowheads="1"/>
            </p:cNvSpPr>
            <p:nvPr/>
          </p:nvSpPr>
          <p:spPr bwMode="auto">
            <a:xfrm>
              <a:off x="1671" y="3153"/>
              <a:ext cx="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800">
                  <a:solidFill>
                    <a:schemeClr val="bg1"/>
                  </a:solidFill>
                </a:rPr>
                <a:t>O</a:t>
              </a:r>
            </a:p>
          </p:txBody>
        </p:sp>
        <p:sp>
          <p:nvSpPr>
            <p:cNvPr id="70706" name="Rectangle 49"/>
            <p:cNvSpPr>
              <a:spLocks noChangeArrowheads="1"/>
            </p:cNvSpPr>
            <p:nvPr/>
          </p:nvSpPr>
          <p:spPr bwMode="auto">
            <a:xfrm>
              <a:off x="1798" y="3268"/>
              <a:ext cx="165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1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70707" name="Rectangle 50"/>
            <p:cNvSpPr>
              <a:spLocks noChangeArrowheads="1"/>
            </p:cNvSpPr>
            <p:nvPr/>
          </p:nvSpPr>
          <p:spPr bwMode="auto">
            <a:xfrm>
              <a:off x="1853" y="2524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800">
                  <a:solidFill>
                    <a:schemeClr val="bg1"/>
                  </a:solidFill>
                </a:rPr>
                <a:t>N</a:t>
              </a:r>
            </a:p>
          </p:txBody>
        </p:sp>
        <p:sp>
          <p:nvSpPr>
            <p:cNvPr id="70708" name="Rectangle 51"/>
            <p:cNvSpPr>
              <a:spLocks noChangeArrowheads="1"/>
            </p:cNvSpPr>
            <p:nvPr/>
          </p:nvSpPr>
          <p:spPr bwMode="auto">
            <a:xfrm>
              <a:off x="1974" y="2639"/>
              <a:ext cx="165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1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70709" name="Rectangle 52"/>
            <p:cNvSpPr>
              <a:spLocks noChangeArrowheads="1"/>
            </p:cNvSpPr>
            <p:nvPr/>
          </p:nvSpPr>
          <p:spPr bwMode="auto">
            <a:xfrm>
              <a:off x="2389" y="2497"/>
              <a:ext cx="7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800">
                  <a:solidFill>
                    <a:schemeClr val="bg1"/>
                  </a:solidFill>
                </a:rPr>
                <a:t>Methane</a:t>
              </a:r>
            </a:p>
          </p:txBody>
        </p:sp>
        <p:sp>
          <p:nvSpPr>
            <p:cNvPr id="70710" name="Rectangle 53"/>
            <p:cNvSpPr>
              <a:spLocks noChangeArrowheads="1"/>
            </p:cNvSpPr>
            <p:nvPr/>
          </p:nvSpPr>
          <p:spPr bwMode="auto">
            <a:xfrm>
              <a:off x="4732" y="2071"/>
              <a:ext cx="2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800">
                  <a:solidFill>
                    <a:schemeClr val="bg1"/>
                  </a:solidFill>
                </a:rPr>
                <a:t>O</a:t>
              </a:r>
              <a:r>
                <a:rPr lang="en-US" sz="1800" baseline="-250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70711" name="Rectangle 54"/>
            <p:cNvSpPr>
              <a:spLocks noChangeArrowheads="1"/>
            </p:cNvSpPr>
            <p:nvPr/>
          </p:nvSpPr>
          <p:spPr bwMode="auto">
            <a:xfrm>
              <a:off x="4929" y="2071"/>
              <a:ext cx="4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800">
                  <a:solidFill>
                    <a:schemeClr val="bg1"/>
                  </a:solidFill>
                </a:rPr>
                <a:t>&amp; N</a:t>
              </a:r>
              <a:r>
                <a:rPr lang="en-US" sz="1800" baseline="-250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70712" name="Line 55"/>
            <p:cNvSpPr>
              <a:spLocks noChangeShapeType="1"/>
            </p:cNvSpPr>
            <p:nvPr/>
          </p:nvSpPr>
          <p:spPr bwMode="auto">
            <a:xfrm>
              <a:off x="2485" y="2778"/>
              <a:ext cx="480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13" name="Line 56"/>
            <p:cNvSpPr>
              <a:spLocks noChangeShapeType="1"/>
            </p:cNvSpPr>
            <p:nvPr/>
          </p:nvSpPr>
          <p:spPr bwMode="auto">
            <a:xfrm>
              <a:off x="4793" y="2383"/>
              <a:ext cx="480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14" name="Rectangle 57"/>
            <p:cNvSpPr>
              <a:spLocks noChangeArrowheads="1"/>
            </p:cNvSpPr>
            <p:nvPr/>
          </p:nvSpPr>
          <p:spPr bwMode="auto">
            <a:xfrm>
              <a:off x="3464" y="2299"/>
              <a:ext cx="1056" cy="1151"/>
            </a:xfrm>
            <a:prstGeom prst="rect">
              <a:avLst/>
            </a:prstGeom>
            <a:solidFill>
              <a:srgbClr val="FFA18B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15" name="Arc 58"/>
            <p:cNvSpPr>
              <a:spLocks/>
            </p:cNvSpPr>
            <p:nvPr/>
          </p:nvSpPr>
          <p:spPr bwMode="auto">
            <a:xfrm>
              <a:off x="3455" y="2093"/>
              <a:ext cx="577" cy="225"/>
            </a:xfrm>
            <a:custGeom>
              <a:avLst/>
              <a:gdLst>
                <a:gd name="T0" fmla="*/ 0 w 21600"/>
                <a:gd name="T1" fmla="*/ 2 h 21600"/>
                <a:gd name="T2" fmla="*/ 15 w 21600"/>
                <a:gd name="T3" fmla="*/ 0 h 21600"/>
                <a:gd name="T4" fmla="*/ 15 w 21600"/>
                <a:gd name="T5" fmla="*/ 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85"/>
                    <a:pt x="9648" y="20"/>
                    <a:pt x="21563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85"/>
                    <a:pt x="9648" y="20"/>
                    <a:pt x="21563" y="0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16" name="Arc 59"/>
            <p:cNvSpPr>
              <a:spLocks/>
            </p:cNvSpPr>
            <p:nvPr/>
          </p:nvSpPr>
          <p:spPr bwMode="auto">
            <a:xfrm>
              <a:off x="3464" y="2093"/>
              <a:ext cx="577" cy="225"/>
            </a:xfrm>
            <a:custGeom>
              <a:avLst/>
              <a:gdLst>
                <a:gd name="T0" fmla="*/ 0 w 21600"/>
                <a:gd name="T1" fmla="*/ 2 h 21600"/>
                <a:gd name="T2" fmla="*/ 15 w 21600"/>
                <a:gd name="T3" fmla="*/ 0 h 21600"/>
                <a:gd name="T4" fmla="*/ 15 w 21600"/>
                <a:gd name="T5" fmla="*/ 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85"/>
                    <a:pt x="9648" y="20"/>
                    <a:pt x="21563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85"/>
                    <a:pt x="9648" y="20"/>
                    <a:pt x="21563" y="0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A18B"/>
            </a:solidFill>
            <a:ln w="25400" cap="rnd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17" name="Arc 60"/>
            <p:cNvSpPr>
              <a:spLocks/>
            </p:cNvSpPr>
            <p:nvPr/>
          </p:nvSpPr>
          <p:spPr bwMode="auto">
            <a:xfrm>
              <a:off x="3950" y="2093"/>
              <a:ext cx="577" cy="225"/>
            </a:xfrm>
            <a:custGeom>
              <a:avLst/>
              <a:gdLst>
                <a:gd name="T0" fmla="*/ 0 w 21600"/>
                <a:gd name="T1" fmla="*/ 0 h 21600"/>
                <a:gd name="T2" fmla="*/ 15 w 21600"/>
                <a:gd name="T3" fmla="*/ 2 h 21600"/>
                <a:gd name="T4" fmla="*/ 0 w 21600"/>
                <a:gd name="T5" fmla="*/ 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18" name="Arc 61"/>
            <p:cNvSpPr>
              <a:spLocks/>
            </p:cNvSpPr>
            <p:nvPr/>
          </p:nvSpPr>
          <p:spPr bwMode="auto">
            <a:xfrm>
              <a:off x="3941" y="2093"/>
              <a:ext cx="577" cy="225"/>
            </a:xfrm>
            <a:custGeom>
              <a:avLst/>
              <a:gdLst>
                <a:gd name="T0" fmla="*/ 0 w 21600"/>
                <a:gd name="T1" fmla="*/ 0 h 21600"/>
                <a:gd name="T2" fmla="*/ 15 w 21600"/>
                <a:gd name="T3" fmla="*/ 2 h 21600"/>
                <a:gd name="T4" fmla="*/ 0 w 21600"/>
                <a:gd name="T5" fmla="*/ 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rgbClr val="FFA18B"/>
            </a:solidFill>
            <a:ln w="25400" cap="rnd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19" name="Rectangle 62"/>
            <p:cNvSpPr>
              <a:spLocks noChangeArrowheads="1"/>
            </p:cNvSpPr>
            <p:nvPr/>
          </p:nvSpPr>
          <p:spPr bwMode="auto">
            <a:xfrm>
              <a:off x="4227" y="2332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800">
                  <a:solidFill>
                    <a:schemeClr val="bg1"/>
                  </a:solidFill>
                </a:rPr>
                <a:t>N</a:t>
              </a:r>
            </a:p>
          </p:txBody>
        </p:sp>
        <p:sp>
          <p:nvSpPr>
            <p:cNvPr id="70720" name="Rectangle 63"/>
            <p:cNvSpPr>
              <a:spLocks noChangeArrowheads="1"/>
            </p:cNvSpPr>
            <p:nvPr/>
          </p:nvSpPr>
          <p:spPr bwMode="auto">
            <a:xfrm>
              <a:off x="4355" y="2447"/>
              <a:ext cx="165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1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70721" name="Rectangle 64"/>
            <p:cNvSpPr>
              <a:spLocks noChangeArrowheads="1"/>
            </p:cNvSpPr>
            <p:nvPr/>
          </p:nvSpPr>
          <p:spPr bwMode="auto">
            <a:xfrm>
              <a:off x="4251" y="2755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800">
                  <a:solidFill>
                    <a:schemeClr val="bg1"/>
                  </a:solidFill>
                </a:rPr>
                <a:t>N</a:t>
              </a:r>
            </a:p>
          </p:txBody>
        </p:sp>
        <p:sp>
          <p:nvSpPr>
            <p:cNvPr id="70722" name="Rectangle 65"/>
            <p:cNvSpPr>
              <a:spLocks noChangeArrowheads="1"/>
            </p:cNvSpPr>
            <p:nvPr/>
          </p:nvSpPr>
          <p:spPr bwMode="auto">
            <a:xfrm>
              <a:off x="4368" y="2859"/>
              <a:ext cx="165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1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70723" name="Rectangle 66"/>
            <p:cNvSpPr>
              <a:spLocks noChangeArrowheads="1"/>
            </p:cNvSpPr>
            <p:nvPr/>
          </p:nvSpPr>
          <p:spPr bwMode="auto">
            <a:xfrm>
              <a:off x="4268" y="3111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800">
                  <a:solidFill>
                    <a:schemeClr val="bg1"/>
                  </a:solidFill>
                </a:rPr>
                <a:t>N</a:t>
              </a:r>
            </a:p>
          </p:txBody>
        </p:sp>
        <p:sp>
          <p:nvSpPr>
            <p:cNvPr id="70724" name="Rectangle 67"/>
            <p:cNvSpPr>
              <a:spLocks noChangeArrowheads="1"/>
            </p:cNvSpPr>
            <p:nvPr/>
          </p:nvSpPr>
          <p:spPr bwMode="auto">
            <a:xfrm>
              <a:off x="4396" y="3226"/>
              <a:ext cx="165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1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70725" name="Rectangle 68"/>
            <p:cNvSpPr>
              <a:spLocks noChangeArrowheads="1"/>
            </p:cNvSpPr>
            <p:nvPr/>
          </p:nvSpPr>
          <p:spPr bwMode="auto">
            <a:xfrm>
              <a:off x="3853" y="2099"/>
              <a:ext cx="3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800">
                  <a:solidFill>
                    <a:schemeClr val="bg1"/>
                  </a:solidFill>
                </a:rPr>
                <a:t>CH</a:t>
              </a:r>
            </a:p>
          </p:txBody>
        </p:sp>
        <p:sp>
          <p:nvSpPr>
            <p:cNvPr id="70726" name="Rectangle 69"/>
            <p:cNvSpPr>
              <a:spLocks noChangeArrowheads="1"/>
            </p:cNvSpPr>
            <p:nvPr/>
          </p:nvSpPr>
          <p:spPr bwMode="auto">
            <a:xfrm>
              <a:off x="4042" y="2214"/>
              <a:ext cx="165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10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70727" name="Rectangle 70"/>
            <p:cNvSpPr>
              <a:spLocks noChangeArrowheads="1"/>
            </p:cNvSpPr>
            <p:nvPr/>
          </p:nvSpPr>
          <p:spPr bwMode="auto">
            <a:xfrm>
              <a:off x="3957" y="2332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800">
                  <a:solidFill>
                    <a:schemeClr val="bg1"/>
                  </a:solidFill>
                </a:rPr>
                <a:t>N</a:t>
              </a:r>
            </a:p>
          </p:txBody>
        </p:sp>
        <p:sp>
          <p:nvSpPr>
            <p:cNvPr id="70728" name="Rectangle 71"/>
            <p:cNvSpPr>
              <a:spLocks noChangeArrowheads="1"/>
            </p:cNvSpPr>
            <p:nvPr/>
          </p:nvSpPr>
          <p:spPr bwMode="auto">
            <a:xfrm>
              <a:off x="4077" y="2447"/>
              <a:ext cx="165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1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70729" name="Rectangle 72"/>
            <p:cNvSpPr>
              <a:spLocks noChangeArrowheads="1"/>
            </p:cNvSpPr>
            <p:nvPr/>
          </p:nvSpPr>
          <p:spPr bwMode="auto">
            <a:xfrm>
              <a:off x="3665" y="2170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800">
                  <a:solidFill>
                    <a:schemeClr val="bg1"/>
                  </a:solidFill>
                </a:rPr>
                <a:t>N</a:t>
              </a:r>
            </a:p>
          </p:txBody>
        </p:sp>
        <p:sp>
          <p:nvSpPr>
            <p:cNvPr id="70730" name="Rectangle 73"/>
            <p:cNvSpPr>
              <a:spLocks noChangeArrowheads="1"/>
            </p:cNvSpPr>
            <p:nvPr/>
          </p:nvSpPr>
          <p:spPr bwMode="auto">
            <a:xfrm>
              <a:off x="3793" y="2286"/>
              <a:ext cx="165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1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70731" name="Rectangle 74"/>
            <p:cNvSpPr>
              <a:spLocks noChangeArrowheads="1"/>
            </p:cNvSpPr>
            <p:nvPr/>
          </p:nvSpPr>
          <p:spPr bwMode="auto">
            <a:xfrm>
              <a:off x="3665" y="2440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800">
                  <a:solidFill>
                    <a:schemeClr val="bg1"/>
                  </a:solidFill>
                </a:rPr>
                <a:t>N</a:t>
              </a:r>
            </a:p>
          </p:txBody>
        </p:sp>
        <p:sp>
          <p:nvSpPr>
            <p:cNvPr id="70732" name="Rectangle 75"/>
            <p:cNvSpPr>
              <a:spLocks noChangeArrowheads="1"/>
            </p:cNvSpPr>
            <p:nvPr/>
          </p:nvSpPr>
          <p:spPr bwMode="auto">
            <a:xfrm>
              <a:off x="3788" y="2555"/>
              <a:ext cx="165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1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70733" name="Rectangle 76"/>
            <p:cNvSpPr>
              <a:spLocks noChangeArrowheads="1"/>
            </p:cNvSpPr>
            <p:nvPr/>
          </p:nvSpPr>
          <p:spPr bwMode="auto">
            <a:xfrm>
              <a:off x="3665" y="3140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800">
                  <a:solidFill>
                    <a:schemeClr val="bg1"/>
                  </a:solidFill>
                </a:rPr>
                <a:t>N</a:t>
              </a:r>
            </a:p>
          </p:txBody>
        </p:sp>
        <p:sp>
          <p:nvSpPr>
            <p:cNvPr id="70734" name="Rectangle 77"/>
            <p:cNvSpPr>
              <a:spLocks noChangeArrowheads="1"/>
            </p:cNvSpPr>
            <p:nvPr/>
          </p:nvSpPr>
          <p:spPr bwMode="auto">
            <a:xfrm>
              <a:off x="3793" y="3255"/>
              <a:ext cx="165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1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70735" name="Rectangle 78"/>
            <p:cNvSpPr>
              <a:spLocks noChangeArrowheads="1"/>
            </p:cNvSpPr>
            <p:nvPr/>
          </p:nvSpPr>
          <p:spPr bwMode="auto">
            <a:xfrm>
              <a:off x="3480" y="2244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800">
                  <a:solidFill>
                    <a:schemeClr val="bg1"/>
                  </a:solidFill>
                </a:rPr>
                <a:t>N</a:t>
              </a:r>
            </a:p>
          </p:txBody>
        </p:sp>
        <p:sp>
          <p:nvSpPr>
            <p:cNvPr id="70736" name="Rectangle 79"/>
            <p:cNvSpPr>
              <a:spLocks noChangeArrowheads="1"/>
            </p:cNvSpPr>
            <p:nvPr/>
          </p:nvSpPr>
          <p:spPr bwMode="auto">
            <a:xfrm>
              <a:off x="3594" y="2359"/>
              <a:ext cx="165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1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70737" name="Rectangle 80"/>
            <p:cNvSpPr>
              <a:spLocks noChangeArrowheads="1"/>
            </p:cNvSpPr>
            <p:nvPr/>
          </p:nvSpPr>
          <p:spPr bwMode="auto">
            <a:xfrm>
              <a:off x="3447" y="2577"/>
              <a:ext cx="3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800">
                  <a:solidFill>
                    <a:schemeClr val="bg1"/>
                  </a:solidFill>
                </a:rPr>
                <a:t>CH</a:t>
              </a:r>
            </a:p>
          </p:txBody>
        </p:sp>
        <p:sp>
          <p:nvSpPr>
            <p:cNvPr id="70738" name="Rectangle 81"/>
            <p:cNvSpPr>
              <a:spLocks noChangeArrowheads="1"/>
            </p:cNvSpPr>
            <p:nvPr/>
          </p:nvSpPr>
          <p:spPr bwMode="auto">
            <a:xfrm>
              <a:off x="3669" y="2644"/>
              <a:ext cx="165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10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70739" name="Rectangle 82"/>
            <p:cNvSpPr>
              <a:spLocks noChangeArrowheads="1"/>
            </p:cNvSpPr>
            <p:nvPr/>
          </p:nvSpPr>
          <p:spPr bwMode="auto">
            <a:xfrm>
              <a:off x="3585" y="2727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800">
                  <a:solidFill>
                    <a:schemeClr val="bg1"/>
                  </a:solidFill>
                </a:rPr>
                <a:t>N</a:t>
              </a:r>
            </a:p>
          </p:txBody>
        </p:sp>
        <p:sp>
          <p:nvSpPr>
            <p:cNvPr id="70740" name="Rectangle 83"/>
            <p:cNvSpPr>
              <a:spLocks noChangeArrowheads="1"/>
            </p:cNvSpPr>
            <p:nvPr/>
          </p:nvSpPr>
          <p:spPr bwMode="auto">
            <a:xfrm>
              <a:off x="3705" y="2842"/>
              <a:ext cx="165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1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70741" name="Rectangle 84"/>
            <p:cNvSpPr>
              <a:spLocks noChangeArrowheads="1"/>
            </p:cNvSpPr>
            <p:nvPr/>
          </p:nvSpPr>
          <p:spPr bwMode="auto">
            <a:xfrm>
              <a:off x="3449" y="2920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800">
                  <a:solidFill>
                    <a:schemeClr val="bg1"/>
                  </a:solidFill>
                </a:rPr>
                <a:t>N</a:t>
              </a:r>
            </a:p>
          </p:txBody>
        </p:sp>
        <p:sp>
          <p:nvSpPr>
            <p:cNvPr id="70742" name="Rectangle 85"/>
            <p:cNvSpPr>
              <a:spLocks noChangeArrowheads="1"/>
            </p:cNvSpPr>
            <p:nvPr/>
          </p:nvSpPr>
          <p:spPr bwMode="auto">
            <a:xfrm>
              <a:off x="3570" y="3035"/>
              <a:ext cx="165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1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70743" name="Rectangle 86"/>
            <p:cNvSpPr>
              <a:spLocks noChangeArrowheads="1"/>
            </p:cNvSpPr>
            <p:nvPr/>
          </p:nvSpPr>
          <p:spPr bwMode="auto">
            <a:xfrm>
              <a:off x="3459" y="3158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800">
                  <a:solidFill>
                    <a:schemeClr val="bg1"/>
                  </a:solidFill>
                </a:rPr>
                <a:t>N</a:t>
              </a:r>
            </a:p>
          </p:txBody>
        </p:sp>
        <p:sp>
          <p:nvSpPr>
            <p:cNvPr id="70744" name="Rectangle 87"/>
            <p:cNvSpPr>
              <a:spLocks noChangeArrowheads="1"/>
            </p:cNvSpPr>
            <p:nvPr/>
          </p:nvSpPr>
          <p:spPr bwMode="auto">
            <a:xfrm>
              <a:off x="3589" y="3273"/>
              <a:ext cx="165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1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70745" name="Rectangle 88"/>
            <p:cNvSpPr>
              <a:spLocks noChangeArrowheads="1"/>
            </p:cNvSpPr>
            <p:nvPr/>
          </p:nvSpPr>
          <p:spPr bwMode="auto">
            <a:xfrm>
              <a:off x="3964" y="2817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800">
                  <a:solidFill>
                    <a:schemeClr val="bg1"/>
                  </a:solidFill>
                </a:rPr>
                <a:t>N</a:t>
              </a:r>
            </a:p>
          </p:txBody>
        </p:sp>
        <p:sp>
          <p:nvSpPr>
            <p:cNvPr id="70746" name="Rectangle 89"/>
            <p:cNvSpPr>
              <a:spLocks noChangeArrowheads="1"/>
            </p:cNvSpPr>
            <p:nvPr/>
          </p:nvSpPr>
          <p:spPr bwMode="auto">
            <a:xfrm>
              <a:off x="4076" y="2897"/>
              <a:ext cx="165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1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70747" name="Rectangle 90"/>
            <p:cNvSpPr>
              <a:spLocks noChangeArrowheads="1"/>
            </p:cNvSpPr>
            <p:nvPr/>
          </p:nvSpPr>
          <p:spPr bwMode="auto">
            <a:xfrm>
              <a:off x="3754" y="2978"/>
              <a:ext cx="3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800">
                  <a:solidFill>
                    <a:schemeClr val="bg1"/>
                  </a:solidFill>
                </a:rPr>
                <a:t>CH</a:t>
              </a:r>
            </a:p>
          </p:txBody>
        </p:sp>
        <p:sp>
          <p:nvSpPr>
            <p:cNvPr id="70748" name="Rectangle 91"/>
            <p:cNvSpPr>
              <a:spLocks noChangeArrowheads="1"/>
            </p:cNvSpPr>
            <p:nvPr/>
          </p:nvSpPr>
          <p:spPr bwMode="auto">
            <a:xfrm>
              <a:off x="3954" y="3093"/>
              <a:ext cx="165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10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70749" name="Rectangle 92"/>
            <p:cNvSpPr>
              <a:spLocks noChangeArrowheads="1"/>
            </p:cNvSpPr>
            <p:nvPr/>
          </p:nvSpPr>
          <p:spPr bwMode="auto">
            <a:xfrm>
              <a:off x="4139" y="2135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800">
                  <a:solidFill>
                    <a:schemeClr val="bg1"/>
                  </a:solidFill>
                </a:rPr>
                <a:t>N</a:t>
              </a:r>
            </a:p>
          </p:txBody>
        </p:sp>
        <p:sp>
          <p:nvSpPr>
            <p:cNvPr id="70750" name="Rectangle 93"/>
            <p:cNvSpPr>
              <a:spLocks noChangeArrowheads="1"/>
            </p:cNvSpPr>
            <p:nvPr/>
          </p:nvSpPr>
          <p:spPr bwMode="auto">
            <a:xfrm>
              <a:off x="4260" y="2250"/>
              <a:ext cx="165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1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70751" name="Rectangle 94"/>
            <p:cNvSpPr>
              <a:spLocks noChangeArrowheads="1"/>
            </p:cNvSpPr>
            <p:nvPr/>
          </p:nvSpPr>
          <p:spPr bwMode="auto">
            <a:xfrm>
              <a:off x="3876" y="2601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800">
                  <a:solidFill>
                    <a:schemeClr val="bg1"/>
                  </a:solidFill>
                </a:rPr>
                <a:t>N</a:t>
              </a:r>
            </a:p>
          </p:txBody>
        </p:sp>
        <p:sp>
          <p:nvSpPr>
            <p:cNvPr id="70752" name="Rectangle 95"/>
            <p:cNvSpPr>
              <a:spLocks noChangeArrowheads="1"/>
            </p:cNvSpPr>
            <p:nvPr/>
          </p:nvSpPr>
          <p:spPr bwMode="auto">
            <a:xfrm>
              <a:off x="3996" y="2716"/>
              <a:ext cx="165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1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70753" name="Rectangle 96"/>
            <p:cNvSpPr>
              <a:spLocks noChangeArrowheads="1"/>
            </p:cNvSpPr>
            <p:nvPr/>
          </p:nvSpPr>
          <p:spPr bwMode="auto">
            <a:xfrm>
              <a:off x="4166" y="2967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800">
                  <a:solidFill>
                    <a:schemeClr val="bg1"/>
                  </a:solidFill>
                </a:rPr>
                <a:t>N</a:t>
              </a:r>
            </a:p>
          </p:txBody>
        </p:sp>
        <p:sp>
          <p:nvSpPr>
            <p:cNvPr id="70754" name="Rectangle 97"/>
            <p:cNvSpPr>
              <a:spLocks noChangeArrowheads="1"/>
            </p:cNvSpPr>
            <p:nvPr/>
          </p:nvSpPr>
          <p:spPr bwMode="auto">
            <a:xfrm>
              <a:off x="4274" y="3039"/>
              <a:ext cx="165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1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70755" name="Rectangle 98"/>
            <p:cNvSpPr>
              <a:spLocks noChangeArrowheads="1"/>
            </p:cNvSpPr>
            <p:nvPr/>
          </p:nvSpPr>
          <p:spPr bwMode="auto">
            <a:xfrm>
              <a:off x="3957" y="3158"/>
              <a:ext cx="3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800">
                  <a:solidFill>
                    <a:schemeClr val="bg1"/>
                  </a:solidFill>
                </a:rPr>
                <a:t>CH</a:t>
              </a:r>
            </a:p>
          </p:txBody>
        </p:sp>
        <p:sp>
          <p:nvSpPr>
            <p:cNvPr id="70756" name="Rectangle 99"/>
            <p:cNvSpPr>
              <a:spLocks noChangeArrowheads="1"/>
            </p:cNvSpPr>
            <p:nvPr/>
          </p:nvSpPr>
          <p:spPr bwMode="auto">
            <a:xfrm>
              <a:off x="4164" y="2529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800">
                  <a:solidFill>
                    <a:schemeClr val="bg1"/>
                  </a:solidFill>
                </a:rPr>
                <a:t>N</a:t>
              </a:r>
            </a:p>
          </p:txBody>
        </p:sp>
        <p:sp>
          <p:nvSpPr>
            <p:cNvPr id="70757" name="Rectangle 100"/>
            <p:cNvSpPr>
              <a:spLocks noChangeArrowheads="1"/>
            </p:cNvSpPr>
            <p:nvPr/>
          </p:nvSpPr>
          <p:spPr bwMode="auto">
            <a:xfrm>
              <a:off x="4084" y="3273"/>
              <a:ext cx="165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10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70758" name="Rectangle 101"/>
            <p:cNvSpPr>
              <a:spLocks noChangeArrowheads="1"/>
            </p:cNvSpPr>
            <p:nvPr/>
          </p:nvSpPr>
          <p:spPr bwMode="auto">
            <a:xfrm>
              <a:off x="4288" y="2644"/>
              <a:ext cx="165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1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70759" name="Line 102"/>
            <p:cNvSpPr>
              <a:spLocks noChangeShapeType="1"/>
            </p:cNvSpPr>
            <p:nvPr/>
          </p:nvSpPr>
          <p:spPr bwMode="auto">
            <a:xfrm>
              <a:off x="3456" y="2703"/>
              <a:ext cx="0" cy="113"/>
            </a:xfrm>
            <a:prstGeom prst="line">
              <a:avLst/>
            </a:prstGeom>
            <a:noFill/>
            <a:ln w="57150">
              <a:solidFill>
                <a:srgbClr val="FFA18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60" name="Line 103"/>
            <p:cNvSpPr>
              <a:spLocks noChangeShapeType="1"/>
            </p:cNvSpPr>
            <p:nvPr/>
          </p:nvSpPr>
          <p:spPr bwMode="auto">
            <a:xfrm>
              <a:off x="4524" y="2354"/>
              <a:ext cx="0" cy="113"/>
            </a:xfrm>
            <a:prstGeom prst="line">
              <a:avLst/>
            </a:prstGeom>
            <a:noFill/>
            <a:ln w="57150">
              <a:solidFill>
                <a:srgbClr val="FFA18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661" name="Rectangle 104"/>
          <p:cNvSpPr>
            <a:spLocks noGrp="1" noChangeArrowheads="1"/>
          </p:cNvSpPr>
          <p:nvPr>
            <p:ph type="body" idx="1"/>
          </p:nvPr>
        </p:nvSpPr>
        <p:spPr>
          <a:xfrm>
            <a:off x="627062" y="1101725"/>
            <a:ext cx="7602537" cy="45085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80000"/>
              </a:spcAft>
            </a:pPr>
            <a:r>
              <a:rPr lang="en-US" sz="1800" dirty="0" err="1" smtClean="0"/>
              <a:t>Por</a:t>
            </a:r>
            <a:r>
              <a:rPr lang="en-US" sz="1800" dirty="0" smtClean="0"/>
              <a:t> </a:t>
            </a:r>
            <a:r>
              <a:rPr lang="en-US" sz="1800" dirty="0" err="1" smtClean="0"/>
              <a:t>cada</a:t>
            </a:r>
            <a:r>
              <a:rPr lang="en-US" sz="1800" dirty="0" smtClean="0"/>
              <a:t> 5% del total de total volume </a:t>
            </a:r>
            <a:r>
              <a:rPr lang="en-US" sz="1800" dirty="0" err="1" smtClean="0"/>
              <a:t>desplazado</a:t>
            </a:r>
            <a:r>
              <a:rPr lang="en-US" sz="1800" dirty="0" smtClean="0"/>
              <a:t>, la </a:t>
            </a:r>
            <a:r>
              <a:rPr lang="en-US" sz="1800" dirty="0" err="1" smtClean="0"/>
              <a:t>concentración</a:t>
            </a:r>
            <a:r>
              <a:rPr lang="en-US" sz="1800" dirty="0" smtClean="0"/>
              <a:t> de O2 </a:t>
            </a:r>
            <a:r>
              <a:rPr lang="en-US" sz="1800" dirty="0" err="1" smtClean="0"/>
              <a:t>disminuye</a:t>
            </a:r>
            <a:r>
              <a:rPr lang="en-US" sz="1800" dirty="0" smtClean="0"/>
              <a:t> a </a:t>
            </a:r>
            <a:r>
              <a:rPr lang="en-US" sz="1800" dirty="0" err="1" smtClean="0"/>
              <a:t>casi</a:t>
            </a:r>
            <a:r>
              <a:rPr lang="en-US" sz="1800" dirty="0" smtClean="0"/>
              <a:t> 1%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80000"/>
              </a:spcAft>
            </a:pPr>
            <a:r>
              <a:rPr lang="en-US" sz="1800" dirty="0" smtClean="0"/>
              <a:t>Si 5% de </a:t>
            </a:r>
            <a:r>
              <a:rPr lang="en-US" sz="1800" dirty="0" err="1" smtClean="0"/>
              <a:t>aire</a:t>
            </a:r>
            <a:r>
              <a:rPr lang="en-US" sz="1800" dirty="0" smtClean="0"/>
              <a:t> fresco en un </a:t>
            </a:r>
            <a:r>
              <a:rPr lang="en-US" sz="1800" dirty="0" err="1" smtClean="0"/>
              <a:t>contenedor</a:t>
            </a:r>
            <a:r>
              <a:rPr lang="en-US" sz="1800" dirty="0" smtClean="0"/>
              <a:t> </a:t>
            </a:r>
            <a:r>
              <a:rPr lang="en-US" sz="1800" dirty="0" err="1" smtClean="0"/>
              <a:t>cerrado</a:t>
            </a:r>
            <a:r>
              <a:rPr lang="en-US" sz="1800" dirty="0" smtClean="0"/>
              <a:t> </a:t>
            </a:r>
            <a:r>
              <a:rPr lang="en-US" sz="1800" dirty="0" err="1" smtClean="0"/>
              <a:t>es</a:t>
            </a:r>
            <a:r>
              <a:rPr lang="en-US" sz="1800" dirty="0" smtClean="0"/>
              <a:t> </a:t>
            </a:r>
            <a:r>
              <a:rPr lang="en-US" sz="1800" dirty="0" err="1" smtClean="0"/>
              <a:t>desplazado</a:t>
            </a:r>
            <a:r>
              <a:rPr lang="en-US" sz="1800" dirty="0" smtClean="0"/>
              <a:t> </a:t>
            </a:r>
            <a:r>
              <a:rPr lang="en-US" sz="1800" dirty="0" err="1" smtClean="0"/>
              <a:t>por</a:t>
            </a:r>
            <a:r>
              <a:rPr lang="en-US" sz="1800" dirty="0" smtClean="0"/>
              <a:t> </a:t>
            </a:r>
            <a:r>
              <a:rPr lang="en-US" sz="1800" dirty="0" err="1" smtClean="0"/>
              <a:t>Metano</a:t>
            </a:r>
            <a:r>
              <a:rPr lang="en-US" sz="1800" dirty="0" smtClean="0"/>
              <a:t>, la </a:t>
            </a:r>
            <a:r>
              <a:rPr lang="en-US" sz="1800" dirty="0" err="1" smtClean="0"/>
              <a:t>concentración</a:t>
            </a:r>
            <a:r>
              <a:rPr lang="en-US" sz="1800" dirty="0" smtClean="0"/>
              <a:t> de O2 </a:t>
            </a:r>
            <a:r>
              <a:rPr lang="en-US" sz="1800" dirty="0" err="1" smtClean="0"/>
              <a:t>será</a:t>
            </a:r>
            <a:r>
              <a:rPr lang="en-US" sz="1800" dirty="0" smtClean="0"/>
              <a:t> de </a:t>
            </a:r>
            <a:r>
              <a:rPr lang="en-US" sz="1800" dirty="0" err="1" smtClean="0"/>
              <a:t>casi</a:t>
            </a:r>
            <a:r>
              <a:rPr lang="en-US" sz="1800" dirty="0" smtClean="0"/>
              <a:t> 19.9%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80000"/>
              </a:spcAft>
            </a:pPr>
            <a:r>
              <a:rPr lang="en-US" sz="1800" dirty="0" smtClean="0"/>
              <a:t>La </a:t>
            </a:r>
            <a:r>
              <a:rPr lang="en-US" sz="1800" dirty="0" err="1" smtClean="0"/>
              <a:t>atmosfera</a:t>
            </a:r>
            <a:r>
              <a:rPr lang="en-US" sz="1800" dirty="0" smtClean="0"/>
              <a:t> </a:t>
            </a:r>
            <a:r>
              <a:rPr lang="en-US" sz="1800" dirty="0" err="1" smtClean="0"/>
              <a:t>será</a:t>
            </a:r>
            <a:r>
              <a:rPr lang="en-US" sz="1800" dirty="0" smtClean="0"/>
              <a:t> </a:t>
            </a:r>
            <a:r>
              <a:rPr lang="en-US" sz="1800" dirty="0" err="1" smtClean="0"/>
              <a:t>completamente</a:t>
            </a:r>
            <a:r>
              <a:rPr lang="en-US" sz="1800" dirty="0" smtClean="0"/>
              <a:t> explosive </a:t>
            </a:r>
            <a:r>
              <a:rPr lang="en-US" sz="1800" dirty="0" err="1" smtClean="0"/>
              <a:t>mientras</a:t>
            </a:r>
            <a:r>
              <a:rPr lang="en-US" sz="1800" dirty="0" smtClean="0"/>
              <a:t> la </a:t>
            </a:r>
            <a:r>
              <a:rPr lang="en-US" sz="1800" dirty="0" err="1" smtClean="0"/>
              <a:t>concentración</a:t>
            </a:r>
            <a:r>
              <a:rPr lang="en-US" sz="1800" dirty="0" smtClean="0"/>
              <a:t> de O2 </a:t>
            </a:r>
            <a:r>
              <a:rPr lang="en-US" sz="1800" dirty="0" err="1" smtClean="0"/>
              <a:t>sería</a:t>
            </a:r>
            <a:r>
              <a:rPr lang="en-US" sz="1800" dirty="0" smtClean="0"/>
              <a:t> </a:t>
            </a:r>
            <a:r>
              <a:rPr lang="en-US" sz="1800" dirty="0" err="1" smtClean="0"/>
              <a:t>por</a:t>
            </a:r>
            <a:r>
              <a:rPr lang="en-US" sz="1800" dirty="0" smtClean="0"/>
              <a:t> </a:t>
            </a:r>
            <a:r>
              <a:rPr lang="en-US" sz="1800" dirty="0" err="1" smtClean="0"/>
              <a:t>encima</a:t>
            </a:r>
            <a:r>
              <a:rPr lang="en-US" sz="1800" dirty="0" smtClean="0"/>
              <a:t> de la </a:t>
            </a:r>
            <a:r>
              <a:rPr lang="en-US" sz="1800" dirty="0" err="1" smtClean="0"/>
              <a:t>configuración</a:t>
            </a:r>
            <a:r>
              <a:rPr lang="en-US" sz="1800" dirty="0" smtClean="0"/>
              <a:t> normal de la </a:t>
            </a:r>
            <a:r>
              <a:rPr lang="en-US" sz="1800" dirty="0" err="1" smtClean="0"/>
              <a:t>alarma</a:t>
            </a:r>
            <a:r>
              <a:rPr lang="en-US" sz="1800" dirty="0" smtClean="0"/>
              <a:t>!  </a:t>
            </a:r>
          </a:p>
        </p:txBody>
      </p:sp>
    </p:spTree>
    <p:extLst>
      <p:ext uri="{BB962C8B-B14F-4D97-AF65-F5344CB8AC3E}">
        <p14:creationId xmlns:p14="http://schemas.microsoft.com/office/powerpoint/2010/main" val="212275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81163" y="101600"/>
            <a:ext cx="4122737" cy="812800"/>
          </a:xfrm>
        </p:spPr>
        <p:txBody>
          <a:bodyPr/>
          <a:lstStyle/>
          <a:p>
            <a:r>
              <a:rPr lang="en-US" sz="2000" dirty="0" smtClean="0"/>
              <a:t>Bump Test (Manual de </a:t>
            </a:r>
            <a:r>
              <a:rPr lang="en-US" sz="2000" dirty="0" err="1" smtClean="0"/>
              <a:t>procedimiento</a:t>
            </a:r>
            <a:r>
              <a:rPr lang="en-US" sz="2000" dirty="0" smtClean="0"/>
              <a:t>)</a:t>
            </a:r>
          </a:p>
        </p:txBody>
      </p:sp>
      <p:sp>
        <p:nvSpPr>
          <p:cNvPr id="59396" name="Line 4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6963" y="387350"/>
            <a:ext cx="2520950" cy="131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9363" y="1836738"/>
            <a:ext cx="2295525" cy="109061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9" name="Picture 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1425" y="3128963"/>
            <a:ext cx="2316163" cy="1136650"/>
          </a:xfrm>
          <a:prstGeom prst="rect">
            <a:avLst/>
          </a:prstGeom>
          <a:noFill/>
          <a:ln w="1905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400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5238" y="4486275"/>
            <a:ext cx="2295525" cy="109061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1" name="Picture 8" descr="IMG_4438 outline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2645" y="3129700"/>
            <a:ext cx="4806950" cy="36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452" y="1115157"/>
            <a:ext cx="5025537" cy="45085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600" dirty="0" err="1" smtClean="0"/>
              <a:t>Asegúrese</a:t>
            </a:r>
            <a:r>
              <a:rPr lang="en-US" sz="1600" dirty="0" smtClean="0"/>
              <a:t> </a:t>
            </a:r>
            <a:r>
              <a:rPr lang="en-US" sz="1600" dirty="0" err="1" smtClean="0"/>
              <a:t>que</a:t>
            </a:r>
            <a:r>
              <a:rPr lang="en-US" sz="1600" dirty="0" smtClean="0"/>
              <a:t> el </a:t>
            </a:r>
            <a:r>
              <a:rPr lang="en-US" sz="1600" dirty="0" err="1" smtClean="0"/>
              <a:t>equipo</a:t>
            </a:r>
            <a:r>
              <a:rPr lang="en-US" sz="1600" dirty="0" smtClean="0"/>
              <a:t> </a:t>
            </a:r>
            <a:r>
              <a:rPr lang="en-US" sz="1600" dirty="0" err="1" smtClean="0"/>
              <a:t>esté</a:t>
            </a:r>
            <a:r>
              <a:rPr lang="en-US" sz="1600" dirty="0" smtClean="0"/>
              <a:t> en un </a:t>
            </a:r>
            <a:r>
              <a:rPr lang="en-US" sz="1600" dirty="0" err="1" smtClean="0"/>
              <a:t>lugar</a:t>
            </a:r>
            <a:r>
              <a:rPr lang="en-US" sz="1600" dirty="0" smtClean="0"/>
              <a:t> fresco, </a:t>
            </a:r>
            <a:r>
              <a:rPr lang="en-US" sz="1600" dirty="0" err="1" smtClean="0"/>
              <a:t>prendido</a:t>
            </a:r>
            <a:r>
              <a:rPr lang="en-US" sz="1600" dirty="0" smtClean="0"/>
              <a:t> y </a:t>
            </a:r>
            <a:r>
              <a:rPr lang="en-US" sz="1600" dirty="0" err="1" smtClean="0"/>
              <a:t>que</a:t>
            </a:r>
            <a:r>
              <a:rPr lang="en-US" sz="1600" dirty="0" smtClean="0"/>
              <a:t> </a:t>
            </a:r>
            <a:r>
              <a:rPr lang="en-US" sz="1600" dirty="0" err="1" smtClean="0"/>
              <a:t>permita</a:t>
            </a:r>
            <a:r>
              <a:rPr lang="en-US" sz="1600" dirty="0" smtClean="0"/>
              <a:t> </a:t>
            </a:r>
            <a:r>
              <a:rPr lang="en-US" sz="1600" dirty="0" err="1" smtClean="0"/>
              <a:t>precalentarse</a:t>
            </a:r>
            <a:endParaRPr lang="en-US" sz="1600" dirty="0" smtClean="0"/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600" dirty="0" smtClean="0"/>
              <a:t>Note </a:t>
            </a:r>
            <a:r>
              <a:rPr lang="en-US" sz="1600" dirty="0" err="1" smtClean="0"/>
              <a:t>las</a:t>
            </a:r>
            <a:r>
              <a:rPr lang="en-US" sz="1600" dirty="0" smtClean="0"/>
              <a:t> </a:t>
            </a:r>
            <a:r>
              <a:rPr lang="en-US" sz="1600" dirty="0" err="1" smtClean="0"/>
              <a:t>lecturas</a:t>
            </a:r>
            <a:r>
              <a:rPr lang="en-US" sz="1600" dirty="0" smtClean="0"/>
              <a:t>, y </a:t>
            </a:r>
            <a:r>
              <a:rPr lang="en-US" sz="1600" dirty="0" err="1" smtClean="0"/>
              <a:t>realice</a:t>
            </a:r>
            <a:r>
              <a:rPr lang="en-US" sz="1600" dirty="0" smtClean="0"/>
              <a:t> la </a:t>
            </a:r>
            <a:r>
              <a:rPr lang="en-US" sz="1600" dirty="0" err="1" smtClean="0"/>
              <a:t>calibración</a:t>
            </a:r>
            <a:r>
              <a:rPr lang="en-US" sz="1600" dirty="0" smtClean="0"/>
              <a:t> al </a:t>
            </a:r>
            <a:r>
              <a:rPr lang="en-US" sz="1600" dirty="0" err="1" smtClean="0"/>
              <a:t>aire</a:t>
            </a:r>
            <a:r>
              <a:rPr lang="en-US" sz="1600" dirty="0" smtClean="0"/>
              <a:t> </a:t>
            </a:r>
            <a:r>
              <a:rPr lang="en-US" sz="1600" dirty="0" err="1" smtClean="0"/>
              <a:t>si</a:t>
            </a:r>
            <a:r>
              <a:rPr lang="en-US" sz="1600" dirty="0" smtClean="0"/>
              <a:t> </a:t>
            </a:r>
            <a:r>
              <a:rPr lang="en-US" sz="1600" dirty="0" err="1" smtClean="0"/>
              <a:t>es</a:t>
            </a:r>
            <a:r>
              <a:rPr lang="en-US" sz="1600" dirty="0" smtClean="0"/>
              <a:t> </a:t>
            </a:r>
            <a:r>
              <a:rPr lang="en-US" sz="1600" dirty="0" err="1" smtClean="0"/>
              <a:t>necesario</a:t>
            </a:r>
            <a:endParaRPr lang="en-US" sz="1600" dirty="0" smtClean="0"/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600" dirty="0" err="1" smtClean="0"/>
              <a:t>Conecte</a:t>
            </a:r>
            <a:r>
              <a:rPr lang="en-US" sz="1600" dirty="0" smtClean="0"/>
              <a:t> el </a:t>
            </a:r>
            <a:r>
              <a:rPr lang="en-US" sz="1600" dirty="0" err="1" smtClean="0"/>
              <a:t>adaptador</a:t>
            </a:r>
            <a:r>
              <a:rPr lang="en-US" sz="1600" dirty="0" smtClean="0"/>
              <a:t> de </a:t>
            </a:r>
            <a:r>
              <a:rPr lang="en-US" sz="1600" dirty="0" err="1" smtClean="0"/>
              <a:t>calibración</a:t>
            </a:r>
            <a:r>
              <a:rPr lang="en-US" sz="1600" dirty="0" smtClean="0"/>
              <a:t>; el </a:t>
            </a:r>
            <a:r>
              <a:rPr lang="en-US" sz="1600" dirty="0" err="1" smtClean="0"/>
              <a:t>equipo</a:t>
            </a:r>
            <a:r>
              <a:rPr lang="en-US" sz="1600" dirty="0" smtClean="0"/>
              <a:t> </a:t>
            </a:r>
            <a:r>
              <a:rPr lang="en-US" sz="1600" dirty="0" err="1" smtClean="0"/>
              <a:t>mostrará</a:t>
            </a:r>
            <a:r>
              <a:rPr lang="en-US" sz="1600" dirty="0" smtClean="0"/>
              <a:t> "</a:t>
            </a:r>
            <a:r>
              <a:rPr lang="en-US" sz="1600" dirty="0" err="1" smtClean="0"/>
              <a:t>AutoCal</a:t>
            </a:r>
            <a:r>
              <a:rPr lang="en-US" sz="1600" dirty="0" smtClean="0"/>
              <a:t> menu"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600" dirty="0" err="1" smtClean="0"/>
              <a:t>Presione</a:t>
            </a:r>
            <a:r>
              <a:rPr lang="en-US" sz="1600" dirty="0" smtClean="0"/>
              <a:t> "Exit"  para </a:t>
            </a:r>
            <a:r>
              <a:rPr lang="en-US" sz="1600" dirty="0" err="1" smtClean="0"/>
              <a:t>mostrar</a:t>
            </a:r>
            <a:r>
              <a:rPr lang="en-US" sz="1600" dirty="0" smtClean="0"/>
              <a:t> la </a:t>
            </a:r>
            <a:r>
              <a:rPr lang="en-US" sz="1600" dirty="0" err="1" smtClean="0"/>
              <a:t>pantalla</a:t>
            </a:r>
            <a:r>
              <a:rPr lang="en-US" sz="1600" dirty="0" smtClean="0"/>
              <a:t> de </a:t>
            </a:r>
            <a:r>
              <a:rPr lang="en-US" sz="1600" dirty="0" err="1" smtClean="0"/>
              <a:t>lectura</a:t>
            </a:r>
            <a:r>
              <a:rPr lang="en-US" sz="1600" dirty="0" smtClean="0"/>
              <a:t> de gas normal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600" dirty="0" smtClean="0"/>
              <a:t>El gas </a:t>
            </a:r>
            <a:r>
              <a:rPr lang="en-US" sz="1600" dirty="0" err="1" smtClean="0"/>
              <a:t>fluye</a:t>
            </a:r>
            <a:r>
              <a:rPr lang="en-US" sz="1600" dirty="0" smtClean="0"/>
              <a:t> a los </a:t>
            </a:r>
            <a:r>
              <a:rPr lang="en-US" sz="1600" dirty="0" err="1" smtClean="0"/>
              <a:t>sensores</a:t>
            </a:r>
            <a:r>
              <a:rPr lang="en-US" sz="1600" dirty="0" smtClean="0"/>
              <a:t>; </a:t>
            </a:r>
            <a:r>
              <a:rPr lang="en-US" sz="1600" dirty="0" err="1" smtClean="0"/>
              <a:t>las</a:t>
            </a:r>
            <a:r>
              <a:rPr lang="en-US" sz="1600" dirty="0" smtClean="0"/>
              <a:t> </a:t>
            </a:r>
            <a:r>
              <a:rPr lang="en-US" sz="1600" dirty="0" err="1" smtClean="0"/>
              <a:t>alarmas</a:t>
            </a:r>
            <a:r>
              <a:rPr lang="en-US" sz="1600" dirty="0" smtClean="0"/>
              <a:t> </a:t>
            </a:r>
            <a:r>
              <a:rPr lang="en-US" sz="1600" dirty="0" err="1" smtClean="0"/>
              <a:t>deben</a:t>
            </a:r>
            <a:r>
              <a:rPr lang="en-US" sz="1600" dirty="0" smtClean="0"/>
              <a:t> </a:t>
            </a:r>
            <a:r>
              <a:rPr lang="en-US" sz="1600" dirty="0" err="1" smtClean="0"/>
              <a:t>activarse</a:t>
            </a:r>
            <a:r>
              <a:rPr lang="en-US" sz="1600" dirty="0" smtClean="0"/>
              <a:t>, y </a:t>
            </a:r>
            <a:r>
              <a:rPr lang="en-US" sz="1600" dirty="0" err="1" smtClean="0"/>
              <a:t>las</a:t>
            </a:r>
            <a:r>
              <a:rPr lang="en-US" sz="1600" dirty="0" smtClean="0"/>
              <a:t> </a:t>
            </a:r>
            <a:r>
              <a:rPr lang="en-US" sz="1600" dirty="0" err="1" smtClean="0"/>
              <a:t>lecturas</a:t>
            </a:r>
            <a:r>
              <a:rPr lang="en-US" sz="1600" dirty="0" smtClean="0"/>
              <a:t> </a:t>
            </a:r>
            <a:r>
              <a:rPr lang="en-US" sz="1600" dirty="0" err="1" smtClean="0"/>
              <a:t>deben</a:t>
            </a:r>
            <a:r>
              <a:rPr lang="en-US" sz="1600" dirty="0" smtClean="0"/>
              <a:t> </a:t>
            </a:r>
            <a:r>
              <a:rPr lang="en-US" sz="1600" dirty="0" err="1" smtClean="0"/>
              <a:t>estabilizarse</a:t>
            </a:r>
            <a:r>
              <a:rPr lang="en-US" sz="1600" dirty="0" smtClean="0"/>
              <a:t> a los </a:t>
            </a:r>
            <a:r>
              <a:rPr lang="en-US" sz="1600" dirty="0" err="1" smtClean="0"/>
              <a:t>valores</a:t>
            </a:r>
            <a:r>
              <a:rPr lang="en-US" sz="1600" dirty="0" smtClean="0"/>
              <a:t> </a:t>
            </a:r>
            <a:r>
              <a:rPr lang="en-US" sz="1600" dirty="0" err="1" smtClean="0"/>
              <a:t>esperados</a:t>
            </a:r>
            <a:r>
              <a:rPr lang="en-US" sz="1600" dirty="0" smtClean="0"/>
              <a:t> (</a:t>
            </a:r>
            <a:r>
              <a:rPr lang="en-US" sz="1600" dirty="0" err="1" smtClean="0"/>
              <a:t>si</a:t>
            </a:r>
            <a:r>
              <a:rPr lang="en-US" sz="1600" dirty="0" smtClean="0"/>
              <a:t> los </a:t>
            </a:r>
            <a:r>
              <a:rPr lang="en-US" sz="1600" dirty="0" err="1" smtClean="0"/>
              <a:t>sensores</a:t>
            </a:r>
            <a:r>
              <a:rPr lang="en-US" sz="1600" dirty="0" smtClean="0"/>
              <a:t> </a:t>
            </a:r>
            <a:r>
              <a:rPr lang="en-US" sz="1600" dirty="0" err="1" smtClean="0"/>
              <a:t>fallan</a:t>
            </a:r>
            <a:r>
              <a:rPr lang="en-US" sz="1600" dirty="0" smtClean="0"/>
              <a:t> para responder </a:t>
            </a:r>
            <a:r>
              <a:rPr lang="en-US" sz="1600" dirty="0" err="1" smtClean="0"/>
              <a:t>apropiadamente</a:t>
            </a:r>
            <a:r>
              <a:rPr lang="en-US" sz="1600" dirty="0" smtClean="0"/>
              <a:t>, el </a:t>
            </a:r>
            <a:r>
              <a:rPr lang="en-US" sz="1600" dirty="0" err="1" smtClean="0"/>
              <a:t>equipo</a:t>
            </a:r>
            <a:r>
              <a:rPr lang="en-US" sz="1600" dirty="0" smtClean="0"/>
              <a:t> </a:t>
            </a:r>
            <a:r>
              <a:rPr lang="en-US" sz="1600" dirty="0" err="1" smtClean="0"/>
              <a:t>debe</a:t>
            </a:r>
            <a:r>
              <a:rPr lang="en-US" sz="1600" dirty="0" smtClean="0"/>
              <a:t> </a:t>
            </a:r>
            <a:r>
              <a:rPr lang="en-US" sz="1600" dirty="0" err="1" smtClean="0"/>
              <a:t>calibrarse</a:t>
            </a:r>
            <a:r>
              <a:rPr lang="en-US" sz="1600" dirty="0" smtClean="0"/>
              <a:t> antes para </a:t>
            </a:r>
            <a:r>
              <a:rPr lang="en-US" sz="1600" dirty="0" err="1" smtClean="0"/>
              <a:t>cualquier</a:t>
            </a:r>
            <a:r>
              <a:rPr lang="en-US" sz="1600" dirty="0" smtClean="0"/>
              <a:t> </a:t>
            </a:r>
            <a:r>
              <a:rPr lang="en-US" sz="1600" dirty="0" err="1" smtClean="0"/>
              <a:t>uso</a:t>
            </a:r>
            <a:r>
              <a:rPr lang="en-US" sz="1600" dirty="0" smtClean="0"/>
              <a:t> </a:t>
            </a:r>
            <a:r>
              <a:rPr lang="en-US" sz="1600" dirty="0" err="1" smtClean="0"/>
              <a:t>futuro</a:t>
            </a:r>
            <a:r>
              <a:rPr lang="en-US" sz="1600" dirty="0" smtClean="0"/>
              <a:t>)  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600" dirty="0" err="1" smtClean="0"/>
              <a:t>Apague</a:t>
            </a:r>
            <a:r>
              <a:rPr lang="en-US" sz="1600" dirty="0" smtClean="0"/>
              <a:t> el gas, </a:t>
            </a:r>
            <a:r>
              <a:rPr lang="en-US" sz="1600" dirty="0" err="1" smtClean="0"/>
              <a:t>remueva</a:t>
            </a:r>
            <a:r>
              <a:rPr lang="en-US" sz="1600" dirty="0" smtClean="0"/>
              <a:t> el                  </a:t>
            </a:r>
            <a:r>
              <a:rPr lang="en-US" sz="1600" dirty="0" err="1" smtClean="0"/>
              <a:t>adaptador</a:t>
            </a:r>
            <a:r>
              <a:rPr lang="en-US" sz="1600" dirty="0" smtClean="0"/>
              <a:t>  y </a:t>
            </a:r>
            <a:r>
              <a:rPr lang="en-US" sz="1600" dirty="0" err="1" smtClean="0"/>
              <a:t>permita</a:t>
            </a:r>
            <a:r>
              <a:rPr lang="en-US" sz="1600" dirty="0" smtClean="0"/>
              <a:t> </a:t>
            </a:r>
            <a:r>
              <a:rPr lang="en-US" sz="1600" dirty="0" err="1" smtClean="0"/>
              <a:t>que</a:t>
            </a:r>
            <a:r>
              <a:rPr lang="en-US" sz="1600" dirty="0" smtClean="0"/>
              <a:t> </a:t>
            </a:r>
            <a:r>
              <a:rPr lang="en-US" sz="1600" dirty="0" err="1" smtClean="0"/>
              <a:t>las</a:t>
            </a:r>
            <a:r>
              <a:rPr lang="en-US" sz="1600" dirty="0" smtClean="0"/>
              <a:t>                  </a:t>
            </a:r>
            <a:r>
              <a:rPr lang="en-US" sz="1600" dirty="0" err="1" smtClean="0"/>
              <a:t>lecturas</a:t>
            </a:r>
            <a:r>
              <a:rPr lang="en-US" sz="1600" dirty="0" smtClean="0"/>
              <a:t> se </a:t>
            </a:r>
            <a:r>
              <a:rPr lang="en-US" sz="1600" dirty="0" err="1" smtClean="0"/>
              <a:t>estabilicen</a:t>
            </a:r>
            <a:r>
              <a:rPr lang="en-US" sz="1600" dirty="0" smtClean="0"/>
              <a:t> a los                    </a:t>
            </a:r>
            <a:r>
              <a:rPr lang="en-US" sz="1600" dirty="0" err="1" smtClean="0"/>
              <a:t>valores</a:t>
            </a:r>
            <a:r>
              <a:rPr lang="en-US" sz="1600" dirty="0" smtClean="0"/>
              <a:t> del </a:t>
            </a:r>
            <a:r>
              <a:rPr lang="en-US" sz="1600" dirty="0" err="1" smtClean="0"/>
              <a:t>aire</a:t>
            </a:r>
            <a:r>
              <a:rPr lang="en-US" sz="1600" dirty="0" smtClean="0"/>
              <a:t> </a:t>
            </a:r>
            <a:r>
              <a:rPr lang="en-US" sz="1600" dirty="0" err="1" smtClean="0"/>
              <a:t>libre</a:t>
            </a:r>
            <a:r>
              <a:rPr lang="en-US" sz="16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6300518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65113" y="946150"/>
            <a:ext cx="1966912" cy="484188"/>
          </a:xfrm>
        </p:spPr>
        <p:txBody>
          <a:bodyPr/>
          <a:lstStyle/>
          <a:p>
            <a:r>
              <a:rPr lang="en-US" sz="2000" dirty="0" smtClean="0"/>
              <a:t>Bump Test</a:t>
            </a:r>
          </a:p>
        </p:txBody>
      </p:sp>
      <p:sp>
        <p:nvSpPr>
          <p:cNvPr id="60419" name="Line 8"/>
          <p:cNvSpPr>
            <a:spLocks noChangeShapeType="1"/>
          </p:cNvSpPr>
          <p:nvPr/>
        </p:nvSpPr>
        <p:spPr bwMode="auto">
          <a:xfrm>
            <a:off x="0" y="1458913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6146" y="379413"/>
            <a:ext cx="6207369" cy="4655901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042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8574" y="1541463"/>
            <a:ext cx="2424479" cy="45085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600" dirty="0" err="1" smtClean="0"/>
              <a:t>Respuesta</a:t>
            </a:r>
            <a:r>
              <a:rPr lang="en-US" sz="1600" dirty="0" smtClean="0"/>
              <a:t> de </a:t>
            </a:r>
            <a:r>
              <a:rPr lang="en-US" sz="1600" dirty="0" err="1" smtClean="0"/>
              <a:t>sensores</a:t>
            </a:r>
            <a:r>
              <a:rPr lang="en-US" sz="1600" dirty="0" smtClean="0"/>
              <a:t> a Quad Mix (graphs)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600" dirty="0" err="1" smtClean="0"/>
              <a:t>Lecturas</a:t>
            </a:r>
            <a:r>
              <a:rPr lang="en-US" sz="1600" dirty="0" smtClean="0"/>
              <a:t> </a:t>
            </a:r>
            <a:r>
              <a:rPr lang="en-US" sz="1600" dirty="0" err="1" smtClean="0"/>
              <a:t>registradas</a:t>
            </a:r>
            <a:r>
              <a:rPr lang="en-US" sz="1600" dirty="0" smtClean="0"/>
              <a:t> </a:t>
            </a:r>
            <a:r>
              <a:rPr lang="en-US" sz="1600" dirty="0" err="1" smtClean="0"/>
              <a:t>mientras</a:t>
            </a:r>
            <a:r>
              <a:rPr lang="en-US" sz="1600" dirty="0" smtClean="0"/>
              <a:t> </a:t>
            </a:r>
            <a:r>
              <a:rPr lang="en-US" sz="1600" dirty="0" err="1" smtClean="0"/>
              <a:t>equipo</a:t>
            </a:r>
            <a:r>
              <a:rPr lang="en-US" sz="1600" dirty="0" smtClean="0"/>
              <a:t> opera en </a:t>
            </a:r>
            <a:r>
              <a:rPr lang="en-US" sz="1600" dirty="0" err="1" smtClean="0"/>
              <a:t>modo</a:t>
            </a:r>
            <a:r>
              <a:rPr lang="en-US" sz="1600" dirty="0" smtClean="0"/>
              <a:t> normal de </a:t>
            </a:r>
            <a:r>
              <a:rPr lang="en-US" sz="1600" dirty="0" err="1" smtClean="0"/>
              <a:t>lectura</a:t>
            </a:r>
            <a:r>
              <a:rPr lang="en-US" sz="1600" dirty="0" smtClean="0"/>
              <a:t> de gas  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600" dirty="0" err="1" smtClean="0"/>
              <a:t>Respuesta</a:t>
            </a:r>
            <a:r>
              <a:rPr lang="en-US" sz="1600" dirty="0" smtClean="0"/>
              <a:t> </a:t>
            </a:r>
            <a:r>
              <a:rPr lang="en-US" sz="1600" dirty="0" err="1" smtClean="0"/>
              <a:t>simultánea</a:t>
            </a:r>
            <a:r>
              <a:rPr lang="en-US" sz="1600" dirty="0" smtClean="0"/>
              <a:t> a los </a:t>
            </a:r>
            <a:r>
              <a:rPr lang="en-US" sz="1600" dirty="0" err="1" smtClean="0"/>
              <a:t>cuatro</a:t>
            </a:r>
            <a:r>
              <a:rPr lang="en-US" sz="1600" dirty="0" smtClean="0"/>
              <a:t> gases, </a:t>
            </a:r>
            <a:r>
              <a:rPr lang="en-US" sz="1600" dirty="0" err="1" smtClean="0"/>
              <a:t>así</a:t>
            </a:r>
            <a:r>
              <a:rPr lang="en-US" sz="1600" dirty="0" smtClean="0"/>
              <a:t> </a:t>
            </a:r>
            <a:r>
              <a:rPr lang="en-US" sz="1600" dirty="0" err="1" smtClean="0"/>
              <a:t>como</a:t>
            </a:r>
            <a:r>
              <a:rPr lang="en-US" sz="1600" dirty="0" smtClean="0"/>
              <a:t> </a:t>
            </a:r>
            <a:r>
              <a:rPr lang="en-US" sz="1600" dirty="0" err="1" smtClean="0"/>
              <a:t>armonía</a:t>
            </a:r>
            <a:r>
              <a:rPr lang="en-US" sz="1600" dirty="0" smtClean="0"/>
              <a:t> entre </a:t>
            </a:r>
            <a:r>
              <a:rPr lang="en-US" sz="1600" dirty="0" err="1" smtClean="0"/>
              <a:t>las</a:t>
            </a:r>
            <a:r>
              <a:rPr lang="en-US" sz="1600" dirty="0" smtClean="0"/>
              <a:t> </a:t>
            </a:r>
            <a:r>
              <a:rPr lang="en-US" sz="1600" dirty="0" err="1" smtClean="0"/>
              <a:t>concentraciones</a:t>
            </a:r>
            <a:r>
              <a:rPr lang="en-US" sz="1600" dirty="0" smtClean="0"/>
              <a:t> de </a:t>
            </a:r>
            <a:r>
              <a:rPr lang="en-US" sz="1600" dirty="0" err="1" smtClean="0"/>
              <a:t>calibraciones</a:t>
            </a:r>
            <a:r>
              <a:rPr lang="en-US" sz="1600" dirty="0" smtClean="0"/>
              <a:t> de gas y </a:t>
            </a:r>
            <a:r>
              <a:rPr lang="en-US" sz="1600" dirty="0" err="1" smtClean="0"/>
              <a:t>las</a:t>
            </a:r>
            <a:r>
              <a:rPr lang="en-US" sz="1600" dirty="0" smtClean="0"/>
              <a:t> </a:t>
            </a:r>
            <a:r>
              <a:rPr lang="en-US" sz="1600" dirty="0" err="1" smtClean="0"/>
              <a:t>lecturas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9674030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title"/>
          </p:nvPr>
        </p:nvSpPr>
        <p:spPr>
          <a:xfrm>
            <a:off x="265113" y="946150"/>
            <a:ext cx="1966912" cy="484188"/>
          </a:xfrm>
        </p:spPr>
        <p:txBody>
          <a:bodyPr/>
          <a:lstStyle/>
          <a:p>
            <a:r>
              <a:rPr lang="en-US" sz="2000" dirty="0" smtClean="0"/>
              <a:t>Bump Test</a:t>
            </a:r>
          </a:p>
        </p:txBody>
      </p:sp>
      <p:sp>
        <p:nvSpPr>
          <p:cNvPr id="61443" name="Line 4"/>
          <p:cNvSpPr>
            <a:spLocks noChangeShapeType="1"/>
          </p:cNvSpPr>
          <p:nvPr/>
        </p:nvSpPr>
        <p:spPr bwMode="auto">
          <a:xfrm>
            <a:off x="0" y="1458913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6144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1527175"/>
            <a:ext cx="2351088" cy="45085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70000"/>
              </a:spcAft>
            </a:pPr>
            <a:r>
              <a:rPr lang="en-US" sz="1600" dirty="0" err="1"/>
              <a:t>Respuesta</a:t>
            </a:r>
            <a:r>
              <a:rPr lang="en-US" sz="1600" dirty="0"/>
              <a:t> de </a:t>
            </a:r>
            <a:r>
              <a:rPr lang="en-US" sz="1600" dirty="0" err="1"/>
              <a:t>sensores</a:t>
            </a:r>
            <a:r>
              <a:rPr lang="en-US" sz="1600" dirty="0"/>
              <a:t> a Quad </a:t>
            </a:r>
            <a:r>
              <a:rPr lang="en-US" sz="1600" dirty="0" smtClean="0"/>
              <a:t>Mix (</a:t>
            </a:r>
            <a:r>
              <a:rPr lang="en-US" sz="1600" dirty="0"/>
              <a:t>table</a:t>
            </a:r>
            <a:r>
              <a:rPr lang="en-US" sz="1600" dirty="0" smtClean="0"/>
              <a:t>)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600" dirty="0" err="1"/>
              <a:t>Lecturas</a:t>
            </a:r>
            <a:r>
              <a:rPr lang="en-US" sz="1600" dirty="0"/>
              <a:t> </a:t>
            </a:r>
            <a:r>
              <a:rPr lang="en-US" sz="1600" dirty="0" err="1"/>
              <a:t>registradas</a:t>
            </a:r>
            <a:r>
              <a:rPr lang="en-US" sz="1600" dirty="0"/>
              <a:t> </a:t>
            </a:r>
            <a:r>
              <a:rPr lang="en-US" sz="1600" dirty="0" err="1"/>
              <a:t>mientras</a:t>
            </a:r>
            <a:r>
              <a:rPr lang="en-US" sz="1600" dirty="0"/>
              <a:t> </a:t>
            </a:r>
            <a:r>
              <a:rPr lang="en-US" sz="1600" dirty="0" err="1"/>
              <a:t>equipo</a:t>
            </a:r>
            <a:r>
              <a:rPr lang="en-US" sz="1600" dirty="0"/>
              <a:t> opera en </a:t>
            </a:r>
            <a:r>
              <a:rPr lang="en-US" sz="1600" dirty="0" err="1"/>
              <a:t>modo</a:t>
            </a:r>
            <a:r>
              <a:rPr lang="en-US" sz="1600" dirty="0"/>
              <a:t> normal de </a:t>
            </a:r>
            <a:r>
              <a:rPr lang="en-US" sz="1600" dirty="0" err="1"/>
              <a:t>lectura</a:t>
            </a:r>
            <a:r>
              <a:rPr lang="en-US" sz="1600" dirty="0"/>
              <a:t> de gas  </a:t>
            </a:r>
          </a:p>
          <a:p>
            <a:pPr>
              <a:spcBef>
                <a:spcPct val="0"/>
              </a:spcBef>
              <a:spcAft>
                <a:spcPct val="70000"/>
              </a:spcAft>
            </a:pPr>
            <a:r>
              <a:rPr lang="en-US" sz="1600" dirty="0" err="1" smtClean="0"/>
              <a:t>Cuando</a:t>
            </a:r>
            <a:r>
              <a:rPr lang="en-US" sz="1600" dirty="0" smtClean="0"/>
              <a:t> un sensor </a:t>
            </a:r>
            <a:r>
              <a:rPr lang="en-US" sz="1600" dirty="0" err="1" smtClean="0"/>
              <a:t>está</a:t>
            </a:r>
            <a:r>
              <a:rPr lang="en-US" sz="1600" dirty="0" smtClean="0"/>
              <a:t> en </a:t>
            </a:r>
            <a:r>
              <a:rPr lang="en-US" sz="1600" dirty="0" err="1" smtClean="0"/>
              <a:t>lecturas</a:t>
            </a:r>
            <a:r>
              <a:rPr lang="en-US" sz="1600" dirty="0" smtClean="0"/>
              <a:t> de </a:t>
            </a:r>
            <a:r>
              <a:rPr lang="en-US" sz="1600" dirty="0" err="1" smtClean="0"/>
              <a:t>alarma</a:t>
            </a:r>
            <a:r>
              <a:rPr lang="en-US" sz="1600" dirty="0" smtClean="0"/>
              <a:t> y </a:t>
            </a:r>
            <a:r>
              <a:rPr lang="en-US" sz="1600" dirty="0" err="1" smtClean="0"/>
              <a:t>registradas</a:t>
            </a:r>
            <a:r>
              <a:rPr lang="en-US" sz="1600" dirty="0" smtClean="0"/>
              <a:t> en </a:t>
            </a:r>
            <a:r>
              <a:rPr lang="en-US" sz="1600" dirty="0" err="1" smtClean="0"/>
              <a:t>rojo</a:t>
            </a:r>
            <a:endParaRPr lang="en-US" sz="1600" dirty="0" smtClean="0"/>
          </a:p>
        </p:txBody>
      </p:sp>
      <p:pic>
        <p:nvPicPr>
          <p:cNvPr id="6144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0138" y="379413"/>
            <a:ext cx="6559550" cy="4919662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14382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Manual </a:t>
            </a:r>
            <a:r>
              <a:rPr lang="en-US" sz="2000" dirty="0" err="1" smtClean="0"/>
              <a:t>AutoCal</a:t>
            </a:r>
            <a:endParaRPr lang="en-US" sz="2000" dirty="0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4488" y="1054100"/>
            <a:ext cx="7062787" cy="4508500"/>
          </a:xfrm>
        </p:spPr>
        <p:txBody>
          <a:bodyPr/>
          <a:lstStyle/>
          <a:p>
            <a:r>
              <a:rPr lang="en-US" sz="1800" dirty="0" err="1" smtClean="0"/>
              <a:t>AutoCal</a:t>
            </a:r>
            <a:r>
              <a:rPr lang="en-US" sz="1800" dirty="0" smtClean="0"/>
              <a:t> </a:t>
            </a:r>
            <a:r>
              <a:rPr lang="en-US" sz="1800" dirty="0" err="1" smtClean="0"/>
              <a:t>permite</a:t>
            </a:r>
            <a:r>
              <a:rPr lang="en-US" sz="1800" dirty="0" smtClean="0"/>
              <a:t> al </a:t>
            </a:r>
            <a:r>
              <a:rPr lang="en-US" sz="1800" dirty="0" err="1" smtClean="0"/>
              <a:t>equipo</a:t>
            </a:r>
            <a:r>
              <a:rPr lang="en-US" sz="1800" dirty="0" smtClean="0"/>
              <a:t> </a:t>
            </a:r>
            <a:r>
              <a:rPr lang="en-US" sz="1800" dirty="0" err="1" smtClean="0"/>
              <a:t>ser</a:t>
            </a:r>
            <a:r>
              <a:rPr lang="en-US" sz="1800" dirty="0" smtClean="0"/>
              <a:t> </a:t>
            </a:r>
            <a:r>
              <a:rPr lang="en-US" sz="1800" dirty="0" err="1" smtClean="0"/>
              <a:t>sometido</a:t>
            </a:r>
            <a:r>
              <a:rPr lang="en-US" sz="1800" dirty="0" smtClean="0"/>
              <a:t> al “Fresh air” </a:t>
            </a:r>
            <a:r>
              <a:rPr lang="es-PE" sz="1800" dirty="0" smtClean="0"/>
              <a:t>(Aire fresco) </a:t>
            </a:r>
            <a:r>
              <a:rPr lang="en-US" sz="1800" dirty="0" smtClean="0"/>
              <a:t>or “Calibration” (span) </a:t>
            </a:r>
            <a:r>
              <a:rPr lang="en-US" sz="1800" dirty="0" err="1" smtClean="0"/>
              <a:t>ajustada</a:t>
            </a:r>
            <a:r>
              <a:rPr lang="en-US" sz="1800" dirty="0" smtClean="0"/>
              <a:t> </a:t>
            </a:r>
            <a:r>
              <a:rPr lang="en-US" sz="1800" dirty="0" err="1" smtClean="0"/>
              <a:t>si</a:t>
            </a:r>
            <a:r>
              <a:rPr lang="en-US" sz="1800" dirty="0" smtClean="0"/>
              <a:t> </a:t>
            </a:r>
            <a:r>
              <a:rPr lang="en-US" sz="1800" dirty="0" err="1" smtClean="0"/>
              <a:t>es</a:t>
            </a:r>
            <a:r>
              <a:rPr lang="en-US" sz="1800" dirty="0" smtClean="0"/>
              <a:t> </a:t>
            </a:r>
            <a:r>
              <a:rPr lang="en-US" sz="1800" dirty="0" err="1" smtClean="0"/>
              <a:t>necesario</a:t>
            </a:r>
            <a:endParaRPr lang="en-US" sz="1800" dirty="0" smtClean="0"/>
          </a:p>
        </p:txBody>
      </p:sp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0363" y="1989138"/>
            <a:ext cx="3716337" cy="1487363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ffectLst>
            <a:outerShdw dist="101600" dir="2700000" algn="ctr" rotWithShape="0">
              <a:schemeClr val="bg1">
                <a:lumMod val="50000"/>
                <a:lumOff val="50000"/>
              </a:schemeClr>
            </a:outerShdw>
          </a:effectLst>
          <a:extLst/>
        </p:spPr>
      </p:pic>
      <p:sp>
        <p:nvSpPr>
          <p:cNvPr id="62469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pic>
        <p:nvPicPr>
          <p:cNvPr id="62470" name="Picture 7" descr="IMG_4438 outline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1097" y="2696308"/>
            <a:ext cx="4806950" cy="360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1" name="Picture 8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6476" y="3330454"/>
            <a:ext cx="2563202" cy="1242012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72" name="Picture 9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856" y="1772628"/>
            <a:ext cx="2750160" cy="1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73" name="Picture 10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544" y="4794007"/>
            <a:ext cx="2585549" cy="1264534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146962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1295400" y="3086100"/>
            <a:ext cx="381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 typeface="Wingdings" pitchFamily="2" charset="2"/>
              <a:buNone/>
            </a:pPr>
            <a:endParaRPr lang="en-US" sz="1600" i="1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-109538" y="577850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graphicFrame>
        <p:nvGraphicFramePr>
          <p:cNvPr id="6349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901590"/>
              </p:ext>
            </p:extLst>
          </p:nvPr>
        </p:nvGraphicFramePr>
        <p:xfrm>
          <a:off x="6122419" y="1186356"/>
          <a:ext cx="2581966" cy="1231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2" r:id="rId4" imgW="2514286" imgH="1238423" progId="PBrush">
                  <p:embed/>
                </p:oleObj>
              </mc:Choice>
              <mc:Fallback>
                <p:oleObj r:id="rId4" imgW="2514286" imgH="1238423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2419" y="1186356"/>
                        <a:ext cx="2581966" cy="1231529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315620"/>
              </p:ext>
            </p:extLst>
          </p:nvPr>
        </p:nvGraphicFramePr>
        <p:xfrm>
          <a:off x="6128238" y="2642815"/>
          <a:ext cx="2558562" cy="1218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3" r:id="rId6" imgW="2514286" imgH="1238423" progId="PBrush">
                  <p:embed/>
                </p:oleObj>
              </mc:Choice>
              <mc:Fallback>
                <p:oleObj r:id="rId6" imgW="2514286" imgH="1238423" progId="PBrus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8238" y="2642815"/>
                        <a:ext cx="2558562" cy="121896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762077"/>
              </p:ext>
            </p:extLst>
          </p:nvPr>
        </p:nvGraphicFramePr>
        <p:xfrm>
          <a:off x="6119447" y="4138250"/>
          <a:ext cx="2584937" cy="1232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4" r:id="rId8" imgW="2514286" imgH="1238423" progId="PBrush">
                  <p:embed/>
                </p:oleObj>
              </mc:Choice>
              <mc:Fallback>
                <p:oleObj r:id="rId8" imgW="2514286" imgH="1238423" progId="PBrus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9447" y="4138250"/>
                        <a:ext cx="2584937" cy="1232946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5" name="Rectangle 8"/>
          <p:cNvSpPr>
            <a:spLocks noChangeArrowheads="1"/>
          </p:cNvSpPr>
          <p:nvPr/>
        </p:nvSpPr>
        <p:spPr bwMode="auto">
          <a:xfrm>
            <a:off x="3124200" y="1871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graphicFrame>
        <p:nvGraphicFramePr>
          <p:cNvPr id="6349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311078"/>
              </p:ext>
            </p:extLst>
          </p:nvPr>
        </p:nvGraphicFramePr>
        <p:xfrm>
          <a:off x="540117" y="1455738"/>
          <a:ext cx="2371725" cy="254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5" name="Bitmap Image" r:id="rId10" imgW="2316600" imgH="2560320" progId="PBrush">
                  <p:embed/>
                </p:oleObj>
              </mc:Choice>
              <mc:Fallback>
                <p:oleObj name="Bitmap Image" r:id="rId10" imgW="2316600" imgH="2560320" progId="PBrush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117" y="1455738"/>
                        <a:ext cx="2371725" cy="254952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7" name="Text Box 10"/>
          <p:cNvSpPr txBox="1">
            <a:spLocks noChangeArrowheads="1"/>
          </p:cNvSpPr>
          <p:nvPr/>
        </p:nvSpPr>
        <p:spPr bwMode="auto">
          <a:xfrm>
            <a:off x="416167" y="4404215"/>
            <a:ext cx="2634763" cy="1034129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ffectLst>
            <a:outerShdw dist="101600" dir="2700000" algn="ctr" rotWithShape="0">
              <a:schemeClr val="bg1">
                <a:lumMod val="50000"/>
                <a:lumOff val="50000"/>
              </a:schemeClr>
            </a:outerShdw>
          </a:effectLst>
          <a:extLst/>
        </p:spPr>
        <p:txBody>
          <a:bodyPr wrap="square" lIns="0" t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GB" sz="1600" i="1" dirty="0" smtClean="0">
                <a:solidFill>
                  <a:srgbClr val="000000"/>
                </a:solidFill>
                <a:cs typeface="Arial" charset="0"/>
              </a:rPr>
              <a:t>  </a:t>
            </a:r>
            <a:r>
              <a:rPr lang="en-GB" sz="1600" i="1" dirty="0" err="1" smtClean="0">
                <a:solidFill>
                  <a:srgbClr val="000000"/>
                </a:solidFill>
                <a:cs typeface="Arial" charset="0"/>
              </a:rPr>
              <a:t>Inserte</a:t>
            </a:r>
            <a:r>
              <a:rPr lang="en-GB" sz="1600" i="1" dirty="0" smtClean="0">
                <a:solidFill>
                  <a:srgbClr val="000000"/>
                </a:solidFill>
                <a:cs typeface="Arial" charset="0"/>
              </a:rPr>
              <a:t> el </a:t>
            </a:r>
            <a:r>
              <a:rPr lang="en-GB" sz="1600" i="1" dirty="0" err="1" smtClean="0">
                <a:solidFill>
                  <a:srgbClr val="000000"/>
                </a:solidFill>
                <a:cs typeface="Arial" charset="0"/>
              </a:rPr>
              <a:t>cal</a:t>
            </a:r>
            <a:r>
              <a:rPr lang="en-GB" sz="1600" i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1600" i="1" dirty="0">
                <a:solidFill>
                  <a:srgbClr val="000000"/>
                </a:solidFill>
                <a:cs typeface="Arial" charset="0"/>
              </a:rPr>
              <a:t>cap </a:t>
            </a:r>
            <a:r>
              <a:rPr lang="en-GB" sz="1600" i="1" dirty="0" smtClean="0">
                <a:solidFill>
                  <a:srgbClr val="000000"/>
                </a:solidFill>
                <a:cs typeface="Arial" charset="0"/>
              </a:rPr>
              <a:t>a la </a:t>
            </a:r>
            <a:r>
              <a:rPr lang="en-GB" sz="1600" i="1" dirty="0" err="1" smtClean="0">
                <a:solidFill>
                  <a:srgbClr val="000000"/>
                </a:solidFill>
                <a:cs typeface="Arial" charset="0"/>
              </a:rPr>
              <a:t>unidad</a:t>
            </a:r>
            <a:r>
              <a:rPr lang="en-GB" sz="1600" i="1" dirty="0" smtClean="0">
                <a:solidFill>
                  <a:srgbClr val="000000"/>
                </a:solidFill>
                <a:cs typeface="Arial" charset="0"/>
              </a:rPr>
              <a:t>; el </a:t>
            </a:r>
            <a:r>
              <a:rPr lang="en-GB" sz="1600" i="1" dirty="0" err="1" smtClean="0">
                <a:solidFill>
                  <a:srgbClr val="000000"/>
                </a:solidFill>
                <a:cs typeface="Arial" charset="0"/>
              </a:rPr>
              <a:t>equipo</a:t>
            </a:r>
            <a:r>
              <a:rPr lang="en-GB" sz="1600" i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1600" i="1" dirty="0" err="1" smtClean="0">
                <a:solidFill>
                  <a:srgbClr val="000000"/>
                </a:solidFill>
                <a:cs typeface="Arial" charset="0"/>
              </a:rPr>
              <a:t>entra</a:t>
            </a:r>
            <a:r>
              <a:rPr lang="en-GB" sz="1600" i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1600" i="1" dirty="0" err="1" smtClean="0">
                <a:solidFill>
                  <a:srgbClr val="000000"/>
                </a:solidFill>
                <a:cs typeface="Arial" charset="0"/>
              </a:rPr>
              <a:t>automáticamente</a:t>
            </a:r>
            <a:r>
              <a:rPr lang="en-GB" sz="1600" i="1" dirty="0" smtClean="0">
                <a:solidFill>
                  <a:srgbClr val="000000"/>
                </a:solidFill>
                <a:cs typeface="Arial" charset="0"/>
              </a:rPr>
              <a:t> al </a:t>
            </a:r>
            <a:r>
              <a:rPr lang="en-GB" sz="1600" i="1" dirty="0" err="1" smtClean="0">
                <a:solidFill>
                  <a:srgbClr val="000000"/>
                </a:solidFill>
                <a:cs typeface="Arial" charset="0"/>
              </a:rPr>
              <a:t>menú</a:t>
            </a:r>
            <a:endParaRPr lang="en-GB" sz="1600" i="1" dirty="0" smtClean="0">
              <a:solidFill>
                <a:srgbClr val="000000"/>
              </a:solidFill>
              <a:cs typeface="Arial" charset="0"/>
            </a:endParaRPr>
          </a:p>
          <a:p>
            <a:pPr algn="l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GB" sz="1600" i="1" dirty="0" smtClean="0">
                <a:solidFill>
                  <a:srgbClr val="000000"/>
                </a:solidFill>
                <a:cs typeface="Arial" charset="0"/>
              </a:rPr>
              <a:t>“</a:t>
            </a:r>
            <a:r>
              <a:rPr lang="en-GB" sz="1600" i="1" dirty="0" err="1" smtClean="0">
                <a:solidFill>
                  <a:srgbClr val="000000"/>
                </a:solidFill>
                <a:cs typeface="Arial" charset="0"/>
              </a:rPr>
              <a:t>AutoCal</a:t>
            </a:r>
            <a:r>
              <a:rPr lang="en-GB" sz="1600" i="1" dirty="0" smtClean="0">
                <a:solidFill>
                  <a:srgbClr val="000000"/>
                </a:solidFill>
                <a:cs typeface="Arial" charset="0"/>
              </a:rPr>
              <a:t>”</a:t>
            </a:r>
            <a:endParaRPr lang="de-DE" sz="1600" i="1" dirty="0">
              <a:solidFill>
                <a:srgbClr val="000000"/>
              </a:solidFill>
            </a:endParaRPr>
          </a:p>
        </p:txBody>
      </p:sp>
      <p:sp>
        <p:nvSpPr>
          <p:cNvPr id="63498" name="Rectangle 11"/>
          <p:cNvSpPr>
            <a:spLocks noChangeArrowheads="1"/>
          </p:cNvSpPr>
          <p:nvPr/>
        </p:nvSpPr>
        <p:spPr bwMode="auto">
          <a:xfrm>
            <a:off x="3044825" y="1289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63499" name="Text Box 12"/>
          <p:cNvSpPr txBox="1">
            <a:spLocks noChangeArrowheads="1"/>
          </p:cNvSpPr>
          <p:nvPr/>
        </p:nvSpPr>
        <p:spPr bwMode="auto">
          <a:xfrm>
            <a:off x="3393830" y="1589210"/>
            <a:ext cx="2177562" cy="984885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ffectLst>
            <a:outerShdw dist="101600" dir="2700000" algn="ctr" rotWithShape="0">
              <a:schemeClr val="bg1">
                <a:lumMod val="50000"/>
                <a:lumOff val="50000"/>
              </a:schemeClr>
            </a:outerShdw>
          </a:effectLst>
          <a:extLst/>
        </p:spPr>
        <p:txBody>
          <a:bodyPr wrap="square" lIns="0" t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None/>
            </a:pPr>
            <a:r>
              <a:rPr lang="en-GB" sz="1600" i="1" dirty="0" err="1" smtClean="0">
                <a:solidFill>
                  <a:srgbClr val="000000"/>
                </a:solidFill>
                <a:cs typeface="Arial" charset="0"/>
              </a:rPr>
              <a:t>Escoja</a:t>
            </a:r>
            <a:r>
              <a:rPr lang="en-GB" sz="1600" i="1" dirty="0" smtClean="0">
                <a:solidFill>
                  <a:srgbClr val="000000"/>
                </a:solidFill>
                <a:cs typeface="Arial" charset="0"/>
              </a:rPr>
              <a:t> ZERO o </a:t>
            </a:r>
            <a:r>
              <a:rPr lang="en-GB" sz="1600" i="1" dirty="0">
                <a:solidFill>
                  <a:srgbClr val="000000"/>
                </a:solidFill>
                <a:cs typeface="Arial" charset="0"/>
              </a:rPr>
              <a:t>CAL </a:t>
            </a:r>
            <a:r>
              <a:rPr lang="en-GB" sz="1600" i="1" dirty="0" smtClean="0">
                <a:solidFill>
                  <a:srgbClr val="000000"/>
                </a:solidFill>
                <a:cs typeface="Arial" charset="0"/>
              </a:rPr>
              <a:t>y </a:t>
            </a:r>
            <a:r>
              <a:rPr lang="en-GB" sz="1600" i="1" dirty="0" err="1" smtClean="0">
                <a:solidFill>
                  <a:srgbClr val="000000"/>
                </a:solidFill>
                <a:cs typeface="Arial" charset="0"/>
              </a:rPr>
              <a:t>aplique</a:t>
            </a:r>
            <a:r>
              <a:rPr lang="en-GB" sz="1600" i="1" dirty="0" smtClean="0">
                <a:solidFill>
                  <a:srgbClr val="000000"/>
                </a:solidFill>
                <a:cs typeface="Arial" charset="0"/>
              </a:rPr>
              <a:t> el gas </a:t>
            </a:r>
            <a:r>
              <a:rPr lang="en-GB" sz="1600" i="1" dirty="0">
                <a:solidFill>
                  <a:srgbClr val="000000"/>
                </a:solidFill>
                <a:cs typeface="Arial" charset="0"/>
              </a:rPr>
              <a:t/>
            </a:r>
            <a:br>
              <a:rPr lang="en-GB" sz="1600" i="1" dirty="0">
                <a:solidFill>
                  <a:srgbClr val="000000"/>
                </a:solidFill>
                <a:cs typeface="Arial" charset="0"/>
              </a:rPr>
            </a:br>
            <a:r>
              <a:rPr lang="en-GB" sz="1600" i="1" dirty="0" smtClean="0">
                <a:solidFill>
                  <a:srgbClr val="000000"/>
                </a:solidFill>
                <a:cs typeface="Arial" charset="0"/>
              </a:rPr>
              <a:t>(</a:t>
            </a:r>
            <a:r>
              <a:rPr lang="en-GB" sz="1600" i="1" dirty="0" err="1" smtClean="0">
                <a:solidFill>
                  <a:srgbClr val="000000"/>
                </a:solidFill>
                <a:cs typeface="Arial" charset="0"/>
              </a:rPr>
              <a:t>si</a:t>
            </a:r>
            <a:r>
              <a:rPr lang="en-GB" sz="1600" i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1600" i="1" dirty="0" err="1" smtClean="0">
                <a:solidFill>
                  <a:srgbClr val="000000"/>
                </a:solidFill>
                <a:cs typeface="Arial" charset="0"/>
              </a:rPr>
              <a:t>esta</a:t>
            </a:r>
            <a:r>
              <a:rPr lang="en-GB" sz="1600" i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1600" i="1" dirty="0" err="1" smtClean="0">
                <a:solidFill>
                  <a:srgbClr val="000000"/>
                </a:solidFill>
                <a:cs typeface="Arial" charset="0"/>
              </a:rPr>
              <a:t>calibrando</a:t>
            </a:r>
            <a:r>
              <a:rPr lang="en-GB" sz="1600" i="1" dirty="0" smtClean="0">
                <a:solidFill>
                  <a:srgbClr val="000000"/>
                </a:solidFill>
                <a:cs typeface="Arial" charset="0"/>
              </a:rPr>
              <a:t>), </a:t>
            </a:r>
            <a:r>
              <a:rPr lang="en-GB" sz="1600" i="1" dirty="0" err="1" smtClean="0">
                <a:solidFill>
                  <a:srgbClr val="000000"/>
                </a:solidFill>
                <a:cs typeface="Arial" charset="0"/>
              </a:rPr>
              <a:t>Ej</a:t>
            </a:r>
            <a:r>
              <a:rPr lang="en-GB" sz="1600" i="1" dirty="0" smtClean="0">
                <a:solidFill>
                  <a:srgbClr val="000000"/>
                </a:solidFill>
                <a:cs typeface="Arial" charset="0"/>
              </a:rPr>
              <a:t>. </a:t>
            </a:r>
            <a:r>
              <a:rPr lang="en-GB" sz="1600" i="1" dirty="0" err="1" smtClean="0">
                <a:solidFill>
                  <a:srgbClr val="000000"/>
                </a:solidFill>
                <a:cs typeface="Arial" charset="0"/>
              </a:rPr>
              <a:t>Mezcla</a:t>
            </a:r>
            <a:r>
              <a:rPr lang="en-GB" sz="1600" i="1" dirty="0" smtClean="0">
                <a:solidFill>
                  <a:srgbClr val="000000"/>
                </a:solidFill>
                <a:cs typeface="Arial" charset="0"/>
              </a:rPr>
              <a:t> deH</a:t>
            </a:r>
            <a:r>
              <a:rPr lang="en-GB" sz="1600" i="1" baseline="-30000" dirty="0" smtClean="0">
                <a:solidFill>
                  <a:srgbClr val="000000"/>
                </a:solidFill>
                <a:cs typeface="Arial" charset="0"/>
              </a:rPr>
              <a:t>2</a:t>
            </a:r>
            <a:r>
              <a:rPr lang="en-GB" sz="1600" i="1" dirty="0" smtClean="0">
                <a:solidFill>
                  <a:srgbClr val="000000"/>
                </a:solidFill>
                <a:cs typeface="Arial" charset="0"/>
              </a:rPr>
              <a:t>S/CO</a:t>
            </a:r>
            <a:endParaRPr lang="de-DE" sz="1600" i="1" dirty="0">
              <a:solidFill>
                <a:srgbClr val="000000"/>
              </a:solidFill>
            </a:endParaRPr>
          </a:p>
        </p:txBody>
      </p:sp>
      <p:sp>
        <p:nvSpPr>
          <p:cNvPr id="63500" name="Text Box 13"/>
          <p:cNvSpPr txBox="1">
            <a:spLocks noChangeArrowheads="1"/>
          </p:cNvSpPr>
          <p:nvPr/>
        </p:nvSpPr>
        <p:spPr bwMode="auto">
          <a:xfrm>
            <a:off x="3894992" y="2922589"/>
            <a:ext cx="1617785" cy="492443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ffectLst>
            <a:outerShdw dist="101600" dir="2700000" algn="ctr" rotWithShape="0">
              <a:schemeClr val="bg1">
                <a:lumMod val="50000"/>
                <a:lumOff val="50000"/>
              </a:schemeClr>
            </a:outerShdw>
          </a:effectLst>
          <a:extLst/>
        </p:spPr>
        <p:txBody>
          <a:bodyPr wrap="square" lIns="0" t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None/>
            </a:pPr>
            <a:r>
              <a:rPr lang="en-GB" sz="1600" i="1" dirty="0" err="1" smtClean="0">
                <a:solidFill>
                  <a:srgbClr val="000000"/>
                </a:solidFill>
                <a:cs typeface="Arial" charset="0"/>
              </a:rPr>
              <a:t>Regulación</a:t>
            </a:r>
            <a:r>
              <a:rPr lang="en-GB" sz="1600" i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1600" i="1" dirty="0" err="1" smtClean="0">
                <a:solidFill>
                  <a:srgbClr val="000000"/>
                </a:solidFill>
                <a:cs typeface="Arial" charset="0"/>
              </a:rPr>
              <a:t>es</a:t>
            </a:r>
            <a:r>
              <a:rPr lang="en-GB" sz="1600" i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1600" i="1" dirty="0" err="1" smtClean="0">
                <a:solidFill>
                  <a:srgbClr val="000000"/>
                </a:solidFill>
                <a:cs typeface="Arial" charset="0"/>
              </a:rPr>
              <a:t>automatica</a:t>
            </a:r>
            <a:endParaRPr lang="de-DE" sz="1600" i="1" dirty="0">
              <a:solidFill>
                <a:srgbClr val="000000"/>
              </a:solidFill>
            </a:endParaRPr>
          </a:p>
        </p:txBody>
      </p:sp>
      <p:sp>
        <p:nvSpPr>
          <p:cNvPr id="63501" name="Text Box 14"/>
          <p:cNvSpPr txBox="1">
            <a:spLocks noChangeArrowheads="1"/>
          </p:cNvSpPr>
          <p:nvPr/>
        </p:nvSpPr>
        <p:spPr bwMode="auto">
          <a:xfrm>
            <a:off x="3511061" y="4016376"/>
            <a:ext cx="2151185" cy="1231106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ffectLst>
            <a:outerShdw dist="101600" dir="2700000" algn="ctr" rotWithShape="0">
              <a:schemeClr val="bg1">
                <a:lumMod val="50000"/>
                <a:lumOff val="50000"/>
              </a:schemeClr>
            </a:outerShdw>
          </a:effectLst>
          <a:extLst/>
        </p:spPr>
        <p:txBody>
          <a:bodyPr wrap="square" lIns="0" t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None/>
            </a:pPr>
            <a:r>
              <a:rPr lang="en-GB" sz="1600" i="1" dirty="0" err="1" smtClean="0">
                <a:solidFill>
                  <a:srgbClr val="000000"/>
                </a:solidFill>
                <a:cs typeface="Arial" charset="0"/>
              </a:rPr>
              <a:t>Pantalla</a:t>
            </a:r>
            <a:r>
              <a:rPr lang="en-GB" sz="1600" i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1600" i="1" dirty="0" err="1" smtClean="0">
                <a:solidFill>
                  <a:srgbClr val="000000"/>
                </a:solidFill>
                <a:cs typeface="Arial" charset="0"/>
              </a:rPr>
              <a:t>muestra</a:t>
            </a:r>
            <a:r>
              <a:rPr lang="en-GB" sz="1600" i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1600" i="1" dirty="0" err="1" smtClean="0">
                <a:solidFill>
                  <a:srgbClr val="000000"/>
                </a:solidFill>
                <a:cs typeface="Arial" charset="0"/>
              </a:rPr>
              <a:t>cuando</a:t>
            </a:r>
            <a:r>
              <a:rPr lang="en-GB" sz="1600" i="1" dirty="0" smtClean="0">
                <a:solidFill>
                  <a:srgbClr val="000000"/>
                </a:solidFill>
                <a:cs typeface="Arial" charset="0"/>
              </a:rPr>
              <a:t> la </a:t>
            </a:r>
            <a:r>
              <a:rPr lang="en-GB" sz="1600" i="1" dirty="0" err="1" smtClean="0">
                <a:solidFill>
                  <a:srgbClr val="000000"/>
                </a:solidFill>
                <a:cs typeface="Arial" charset="0"/>
              </a:rPr>
              <a:t>regulación</a:t>
            </a:r>
            <a:r>
              <a:rPr lang="en-GB" sz="1600" i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1600" i="1" dirty="0" err="1" smtClean="0">
                <a:solidFill>
                  <a:srgbClr val="000000"/>
                </a:solidFill>
                <a:cs typeface="Arial" charset="0"/>
              </a:rPr>
              <a:t>cal</a:t>
            </a:r>
            <a:r>
              <a:rPr lang="en-GB" sz="1600" i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s-PE" sz="1600" i="1" dirty="0" smtClean="0">
                <a:solidFill>
                  <a:srgbClr val="000000"/>
                </a:solidFill>
                <a:cs typeface="Arial" charset="0"/>
              </a:rPr>
              <a:t>ha sido exitosamente completada</a:t>
            </a:r>
            <a:endParaRPr lang="de-DE" sz="1600" i="1" dirty="0">
              <a:solidFill>
                <a:srgbClr val="000000"/>
              </a:solidFill>
            </a:endParaRPr>
          </a:p>
        </p:txBody>
      </p:sp>
      <p:sp>
        <p:nvSpPr>
          <p:cNvPr id="63502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4615962" y="-34925"/>
            <a:ext cx="3981937" cy="949325"/>
          </a:xfrm>
        </p:spPr>
        <p:txBody>
          <a:bodyPr/>
          <a:lstStyle/>
          <a:p>
            <a:r>
              <a:rPr lang="en-US" sz="2000" dirty="0" err="1" smtClean="0"/>
              <a:t>Conecte</a:t>
            </a:r>
            <a:r>
              <a:rPr lang="en-US" sz="2000" dirty="0" smtClean="0"/>
              <a:t> el Cal Cap para </a:t>
            </a:r>
            <a:r>
              <a:rPr lang="en-US" sz="2000" dirty="0" err="1" smtClean="0"/>
              <a:t>entrar</a:t>
            </a:r>
            <a:r>
              <a:rPr lang="en-US" sz="2000" dirty="0" smtClean="0"/>
              <a:t> al Fresh Air y Span “</a:t>
            </a:r>
            <a:r>
              <a:rPr lang="en-US" sz="2000" dirty="0" err="1" smtClean="0"/>
              <a:t>AutoCal</a:t>
            </a:r>
            <a:r>
              <a:rPr lang="en-US" sz="2000" dirty="0" smtClean="0"/>
              <a:t>”</a:t>
            </a:r>
          </a:p>
        </p:txBody>
      </p:sp>
      <p:sp>
        <p:nvSpPr>
          <p:cNvPr id="63503" name="Line 17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cxnSp>
        <p:nvCxnSpPr>
          <p:cNvPr id="3" name="Straight Arrow Connector 2"/>
          <p:cNvCxnSpPr>
            <a:stCxn id="63499" idx="3"/>
          </p:cNvCxnSpPr>
          <p:nvPr/>
        </p:nvCxnSpPr>
        <p:spPr bwMode="auto">
          <a:xfrm flipV="1">
            <a:off x="5571392" y="2031023"/>
            <a:ext cx="337039" cy="5063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5521569" y="3112477"/>
            <a:ext cx="378069" cy="80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5644662" y="4583723"/>
            <a:ext cx="337039" cy="5063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2262554" y="4079631"/>
            <a:ext cx="216877" cy="32026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7888161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5" name="Line 17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436" y="1362807"/>
            <a:ext cx="2320407" cy="3736729"/>
          </a:xfrm>
          <a:prstGeom prst="rect">
            <a:avLst/>
          </a:prstGeom>
        </p:spPr>
      </p:pic>
      <p:sp>
        <p:nvSpPr>
          <p:cNvPr id="64514" name="Rectangle 3"/>
          <p:cNvSpPr>
            <a:spLocks noChangeArrowheads="1"/>
          </p:cNvSpPr>
          <p:nvPr/>
        </p:nvSpPr>
        <p:spPr bwMode="auto">
          <a:xfrm>
            <a:off x="-109538" y="577850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graphicFrame>
        <p:nvGraphicFramePr>
          <p:cNvPr id="645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7481925"/>
              </p:ext>
            </p:extLst>
          </p:nvPr>
        </p:nvGraphicFramePr>
        <p:xfrm>
          <a:off x="6462346" y="1124810"/>
          <a:ext cx="2224453" cy="1061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96" r:id="rId5" imgW="2514286" imgH="1238423" progId="PBrush">
                  <p:embed/>
                </p:oleObj>
              </mc:Choice>
              <mc:Fallback>
                <p:oleObj r:id="rId5" imgW="2514286" imgH="1238423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2346" y="1124810"/>
                        <a:ext cx="2224453" cy="106100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7051635"/>
              </p:ext>
            </p:extLst>
          </p:nvPr>
        </p:nvGraphicFramePr>
        <p:xfrm>
          <a:off x="6444762" y="2720246"/>
          <a:ext cx="2242038" cy="1068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97" r:id="rId7" imgW="2514286" imgH="1238423" progId="PBrush">
                  <p:embed/>
                </p:oleObj>
              </mc:Choice>
              <mc:Fallback>
                <p:oleObj r:id="rId7" imgW="2514286" imgH="1238423" progId="PBrus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762" y="2720246"/>
                        <a:ext cx="2242038" cy="1068164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8" name="Rectangle 8"/>
          <p:cNvSpPr>
            <a:spLocks noChangeArrowheads="1"/>
          </p:cNvSpPr>
          <p:nvPr/>
        </p:nvSpPr>
        <p:spPr bwMode="auto">
          <a:xfrm>
            <a:off x="3124200" y="1871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64520" name="Rectangle 11"/>
          <p:cNvSpPr>
            <a:spLocks noChangeArrowheads="1"/>
          </p:cNvSpPr>
          <p:nvPr/>
        </p:nvSpPr>
        <p:spPr bwMode="auto">
          <a:xfrm>
            <a:off x="3044825" y="1289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64521" name="Text Box 12"/>
          <p:cNvSpPr txBox="1">
            <a:spLocks noChangeArrowheads="1"/>
          </p:cNvSpPr>
          <p:nvPr/>
        </p:nvSpPr>
        <p:spPr bwMode="auto">
          <a:xfrm>
            <a:off x="4018086" y="1184764"/>
            <a:ext cx="1966546" cy="1477328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ffectLst>
            <a:outerShdw dist="101600" dir="2700000" algn="ctr" rotWithShape="0">
              <a:schemeClr val="bg1">
                <a:lumMod val="50000"/>
                <a:lumOff val="50000"/>
              </a:schemeClr>
            </a:outerShdw>
          </a:effectLst>
          <a:extLst/>
        </p:spPr>
        <p:txBody>
          <a:bodyPr wrap="square" lIns="0" t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>
                <a:srgbClr val="0099CC"/>
              </a:buClr>
            </a:pPr>
            <a:r>
              <a:rPr lang="en-GB" sz="1600" i="1" dirty="0" err="1">
                <a:solidFill>
                  <a:srgbClr val="000000"/>
                </a:solidFill>
                <a:cs typeface="Arial" charset="0"/>
              </a:rPr>
              <a:t>Escoja</a:t>
            </a:r>
            <a:r>
              <a:rPr lang="en-GB" sz="1600" i="1" dirty="0">
                <a:solidFill>
                  <a:srgbClr val="000000"/>
                </a:solidFill>
                <a:cs typeface="Arial" charset="0"/>
              </a:rPr>
              <a:t> ZERO o CAL y </a:t>
            </a:r>
            <a:r>
              <a:rPr lang="en-GB" sz="1600" i="1" dirty="0" err="1">
                <a:solidFill>
                  <a:srgbClr val="000000"/>
                </a:solidFill>
                <a:cs typeface="Arial" charset="0"/>
              </a:rPr>
              <a:t>aplique</a:t>
            </a:r>
            <a:r>
              <a:rPr lang="en-GB" sz="1600" i="1" dirty="0">
                <a:solidFill>
                  <a:srgbClr val="000000"/>
                </a:solidFill>
                <a:cs typeface="Arial" charset="0"/>
              </a:rPr>
              <a:t> el gas </a:t>
            </a:r>
            <a:br>
              <a:rPr lang="en-GB" sz="1600" i="1" dirty="0">
                <a:solidFill>
                  <a:srgbClr val="000000"/>
                </a:solidFill>
                <a:cs typeface="Arial" charset="0"/>
              </a:rPr>
            </a:br>
            <a:r>
              <a:rPr lang="en-GB" sz="1600" i="1" dirty="0">
                <a:solidFill>
                  <a:srgbClr val="000000"/>
                </a:solidFill>
                <a:cs typeface="Arial" charset="0"/>
              </a:rPr>
              <a:t>(</a:t>
            </a:r>
            <a:r>
              <a:rPr lang="en-GB" sz="1600" i="1" dirty="0" err="1">
                <a:solidFill>
                  <a:srgbClr val="000000"/>
                </a:solidFill>
                <a:cs typeface="Arial" charset="0"/>
              </a:rPr>
              <a:t>si</a:t>
            </a:r>
            <a:r>
              <a:rPr lang="en-GB" sz="1600" i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1600" i="1" dirty="0" err="1">
                <a:solidFill>
                  <a:srgbClr val="000000"/>
                </a:solidFill>
                <a:cs typeface="Arial" charset="0"/>
              </a:rPr>
              <a:t>esta</a:t>
            </a:r>
            <a:r>
              <a:rPr lang="en-GB" sz="1600" i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1600" i="1" dirty="0" err="1">
                <a:solidFill>
                  <a:srgbClr val="000000"/>
                </a:solidFill>
                <a:cs typeface="Arial" charset="0"/>
              </a:rPr>
              <a:t>calibrando</a:t>
            </a:r>
            <a:r>
              <a:rPr lang="en-GB" sz="1600" i="1" dirty="0">
                <a:solidFill>
                  <a:srgbClr val="000000"/>
                </a:solidFill>
                <a:cs typeface="Arial" charset="0"/>
              </a:rPr>
              <a:t>), </a:t>
            </a:r>
            <a:r>
              <a:rPr lang="en-GB" sz="1600" i="1" dirty="0" err="1">
                <a:solidFill>
                  <a:srgbClr val="000000"/>
                </a:solidFill>
                <a:cs typeface="Arial" charset="0"/>
              </a:rPr>
              <a:t>Ej</a:t>
            </a:r>
            <a:r>
              <a:rPr lang="en-GB" sz="1600" i="1" dirty="0">
                <a:solidFill>
                  <a:srgbClr val="000000"/>
                </a:solidFill>
                <a:cs typeface="Arial" charset="0"/>
              </a:rPr>
              <a:t>. </a:t>
            </a:r>
            <a:r>
              <a:rPr lang="en-GB" sz="1600" i="1" dirty="0" err="1">
                <a:solidFill>
                  <a:srgbClr val="000000"/>
                </a:solidFill>
                <a:cs typeface="Arial" charset="0"/>
              </a:rPr>
              <a:t>Mezcla</a:t>
            </a:r>
            <a:r>
              <a:rPr lang="en-GB" sz="1600" i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1600" i="1" dirty="0" smtClean="0">
                <a:solidFill>
                  <a:srgbClr val="000000"/>
                </a:solidFill>
                <a:cs typeface="Arial" charset="0"/>
              </a:rPr>
              <a:t>deH</a:t>
            </a:r>
            <a:r>
              <a:rPr lang="en-GB" sz="1600" i="1" baseline="-30000" dirty="0" smtClean="0">
                <a:solidFill>
                  <a:srgbClr val="000000"/>
                </a:solidFill>
                <a:cs typeface="Arial" charset="0"/>
              </a:rPr>
              <a:t>2</a:t>
            </a:r>
            <a:r>
              <a:rPr lang="en-GB" sz="1600" i="1" dirty="0" smtClean="0">
                <a:solidFill>
                  <a:srgbClr val="000000"/>
                </a:solidFill>
                <a:cs typeface="Arial" charset="0"/>
              </a:rPr>
              <a:t>S/CO.</a:t>
            </a:r>
            <a:r>
              <a:rPr lang="de-DE" sz="1600" i="1" dirty="0" smtClean="0">
                <a:solidFill>
                  <a:srgbClr val="000000"/>
                </a:solidFill>
              </a:rPr>
              <a:t> </a:t>
            </a:r>
            <a:endParaRPr lang="de-DE" sz="1600" i="1" dirty="0">
              <a:solidFill>
                <a:srgbClr val="000000"/>
              </a:solidFill>
            </a:endParaRPr>
          </a:p>
        </p:txBody>
      </p:sp>
      <p:sp>
        <p:nvSpPr>
          <p:cNvPr id="64522" name="Text Box 13"/>
          <p:cNvSpPr txBox="1">
            <a:spLocks noChangeArrowheads="1"/>
          </p:cNvSpPr>
          <p:nvPr/>
        </p:nvSpPr>
        <p:spPr bwMode="auto">
          <a:xfrm>
            <a:off x="4210754" y="3000229"/>
            <a:ext cx="1828800" cy="488950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ffectLst>
            <a:outerShdw dist="101600" dir="2700000" algn="ctr" rotWithShape="0">
              <a:schemeClr val="bg1">
                <a:lumMod val="50000"/>
                <a:lumOff val="50000"/>
              </a:schemeClr>
            </a:outerShdw>
          </a:effectLst>
          <a:extLst/>
        </p:spPr>
        <p:txBody>
          <a:bodyPr lIns="0" t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None/>
            </a:pPr>
            <a:r>
              <a:rPr lang="en-GB" sz="1600" i="1" dirty="0" err="1">
                <a:solidFill>
                  <a:srgbClr val="000000"/>
                </a:solidFill>
                <a:cs typeface="Arial" charset="0"/>
              </a:rPr>
              <a:t>Regulación</a:t>
            </a:r>
            <a:r>
              <a:rPr lang="en-GB" sz="1600" i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1600" i="1" dirty="0" err="1">
                <a:solidFill>
                  <a:srgbClr val="000000"/>
                </a:solidFill>
                <a:cs typeface="Arial" charset="0"/>
              </a:rPr>
              <a:t>es</a:t>
            </a:r>
            <a:r>
              <a:rPr lang="en-GB" sz="1600" i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1600" i="1" dirty="0" err="1">
                <a:solidFill>
                  <a:srgbClr val="000000"/>
                </a:solidFill>
                <a:cs typeface="Arial" charset="0"/>
              </a:rPr>
              <a:t>automatica</a:t>
            </a:r>
            <a:endParaRPr lang="de-DE" sz="1600" i="1" dirty="0">
              <a:solidFill>
                <a:srgbClr val="000000"/>
              </a:solidFill>
            </a:endParaRPr>
          </a:p>
        </p:txBody>
      </p:sp>
      <p:sp>
        <p:nvSpPr>
          <p:cNvPr id="64523" name="Text Box 14"/>
          <p:cNvSpPr txBox="1">
            <a:spLocks noChangeArrowheads="1"/>
          </p:cNvSpPr>
          <p:nvPr/>
        </p:nvSpPr>
        <p:spPr bwMode="auto">
          <a:xfrm>
            <a:off x="4281854" y="4341691"/>
            <a:ext cx="1670541" cy="1477328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ffectLst>
            <a:outerShdw dist="101600" dir="2700000" algn="ctr" rotWithShape="0">
              <a:schemeClr val="bg1">
                <a:lumMod val="50000"/>
                <a:lumOff val="50000"/>
              </a:schemeClr>
            </a:outerShdw>
          </a:effectLst>
          <a:extLst/>
        </p:spPr>
        <p:txBody>
          <a:bodyPr wrap="square" lIns="0" t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None/>
            </a:pPr>
            <a:r>
              <a:rPr lang="en-GB" sz="1600" i="1" dirty="0" err="1">
                <a:solidFill>
                  <a:srgbClr val="000000"/>
                </a:solidFill>
                <a:cs typeface="Arial" charset="0"/>
              </a:rPr>
              <a:t>Pantalla</a:t>
            </a:r>
            <a:r>
              <a:rPr lang="en-GB" sz="1600" i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1600" i="1" dirty="0" err="1">
                <a:solidFill>
                  <a:srgbClr val="000000"/>
                </a:solidFill>
                <a:cs typeface="Arial" charset="0"/>
              </a:rPr>
              <a:t>muestra</a:t>
            </a:r>
            <a:r>
              <a:rPr lang="en-GB" sz="1600" i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1600" i="1" dirty="0" err="1">
                <a:solidFill>
                  <a:srgbClr val="000000"/>
                </a:solidFill>
                <a:cs typeface="Arial" charset="0"/>
              </a:rPr>
              <a:t>cuando</a:t>
            </a:r>
            <a:r>
              <a:rPr lang="en-GB" sz="1600" i="1" dirty="0">
                <a:solidFill>
                  <a:srgbClr val="000000"/>
                </a:solidFill>
                <a:cs typeface="Arial" charset="0"/>
              </a:rPr>
              <a:t> la </a:t>
            </a:r>
            <a:r>
              <a:rPr lang="en-GB" sz="1600" i="1" dirty="0" err="1">
                <a:solidFill>
                  <a:srgbClr val="000000"/>
                </a:solidFill>
                <a:cs typeface="Arial" charset="0"/>
              </a:rPr>
              <a:t>regulación</a:t>
            </a:r>
            <a:r>
              <a:rPr lang="en-GB" sz="1600" i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1600" i="1" dirty="0" err="1" smtClean="0">
                <a:solidFill>
                  <a:srgbClr val="000000"/>
                </a:solidFill>
                <a:cs typeface="Arial" charset="0"/>
              </a:rPr>
              <a:t>Autocal</a:t>
            </a:r>
            <a:r>
              <a:rPr lang="en-GB" sz="1600" i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s-PE" sz="1600" i="1" dirty="0">
                <a:solidFill>
                  <a:srgbClr val="000000"/>
                </a:solidFill>
                <a:cs typeface="Arial" charset="0"/>
              </a:rPr>
              <a:t>ha sido exitosamente completada</a:t>
            </a:r>
            <a:endParaRPr lang="de-DE" sz="1600" i="1" dirty="0">
              <a:solidFill>
                <a:srgbClr val="000000"/>
              </a:solidFill>
            </a:endParaRPr>
          </a:p>
        </p:txBody>
      </p:sp>
      <p:sp>
        <p:nvSpPr>
          <p:cNvPr id="64524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1719263" y="-34925"/>
            <a:ext cx="6878637" cy="949325"/>
          </a:xfrm>
        </p:spPr>
        <p:txBody>
          <a:bodyPr/>
          <a:lstStyle/>
          <a:p>
            <a:r>
              <a:rPr lang="en-US" sz="2000" dirty="0" err="1" smtClean="0"/>
              <a:t>Puede</a:t>
            </a:r>
            <a:r>
              <a:rPr lang="en-US" sz="2000" dirty="0" smtClean="0"/>
              <a:t> </a:t>
            </a:r>
            <a:r>
              <a:rPr lang="en-US" sz="2000" dirty="0" err="1" smtClean="0"/>
              <a:t>entrar</a:t>
            </a:r>
            <a:r>
              <a:rPr lang="en-US" sz="2000" dirty="0" smtClean="0"/>
              <a:t> al </a:t>
            </a:r>
            <a:r>
              <a:rPr lang="en-US" sz="2000" dirty="0" err="1" smtClean="0"/>
              <a:t>modo</a:t>
            </a:r>
            <a:r>
              <a:rPr lang="en-US" sz="2000" dirty="0" smtClean="0"/>
              <a:t> “</a:t>
            </a:r>
            <a:r>
              <a:rPr lang="en-US" sz="2000" dirty="0" err="1" smtClean="0"/>
              <a:t>AutoCal</a:t>
            </a:r>
            <a:r>
              <a:rPr lang="en-US" sz="2000" dirty="0" smtClean="0"/>
              <a:t>” </a:t>
            </a:r>
            <a:r>
              <a:rPr lang="en-US" sz="2000" dirty="0" err="1" smtClean="0"/>
              <a:t>presionando</a:t>
            </a:r>
            <a:r>
              <a:rPr lang="en-US" sz="2000" dirty="0" smtClean="0"/>
              <a:t> “Reset” y “Zoom” </a:t>
            </a:r>
            <a:r>
              <a:rPr lang="en-US" sz="2000" dirty="0" err="1" smtClean="0"/>
              <a:t>simultáneamente</a:t>
            </a:r>
            <a:endParaRPr lang="en-US" sz="2000" dirty="0" smtClean="0"/>
          </a:p>
        </p:txBody>
      </p:sp>
      <p:cxnSp>
        <p:nvCxnSpPr>
          <p:cNvPr id="64533" name="Straight Arrow Connector 2"/>
          <p:cNvCxnSpPr>
            <a:cxnSpLocks noChangeShapeType="1"/>
          </p:cNvCxnSpPr>
          <p:nvPr/>
        </p:nvCxnSpPr>
        <p:spPr bwMode="auto">
          <a:xfrm>
            <a:off x="1890347" y="2690446"/>
            <a:ext cx="272561" cy="1169377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5964116" y="4698024"/>
            <a:ext cx="378069" cy="80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>
            <a:stCxn id="64522" idx="3"/>
          </p:cNvCxnSpPr>
          <p:nvPr/>
        </p:nvCxnSpPr>
        <p:spPr bwMode="auto">
          <a:xfrm flipV="1">
            <a:off x="6039554" y="3011342"/>
            <a:ext cx="351692" cy="23336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5987561" y="1573823"/>
            <a:ext cx="228601" cy="7114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7" name="Picture 8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35970" y="4343005"/>
            <a:ext cx="2233246" cy="1092172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9" name="Straight Arrow Connector 2"/>
          <p:cNvCxnSpPr>
            <a:cxnSpLocks noChangeShapeType="1"/>
          </p:cNvCxnSpPr>
          <p:nvPr/>
        </p:nvCxnSpPr>
        <p:spPr bwMode="auto">
          <a:xfrm>
            <a:off x="2329962" y="2584938"/>
            <a:ext cx="256442" cy="1071932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519" name="Text Box 10"/>
          <p:cNvSpPr txBox="1">
            <a:spLocks noChangeArrowheads="1"/>
          </p:cNvSpPr>
          <p:nvPr/>
        </p:nvSpPr>
        <p:spPr bwMode="auto">
          <a:xfrm>
            <a:off x="1620714" y="3639285"/>
            <a:ext cx="2265487" cy="1661993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ffectLst>
            <a:outerShdw dist="101600" dir="2700000" algn="ctr" rotWithShape="0">
              <a:schemeClr val="bg1">
                <a:lumMod val="50000"/>
                <a:lumOff val="50000"/>
              </a:schemeClr>
            </a:outerShdw>
          </a:effectLst>
          <a:extLst/>
        </p:spPr>
        <p:txBody>
          <a:bodyPr wrap="square" lIns="0" tIns="91440" bIns="9144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82880" algn="l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GB" sz="1600" i="1" dirty="0" err="1" smtClean="0">
                <a:solidFill>
                  <a:srgbClr val="000000"/>
                </a:solidFill>
                <a:cs typeface="Arial" charset="0"/>
              </a:rPr>
              <a:t>Presione</a:t>
            </a:r>
            <a:r>
              <a:rPr lang="en-GB" sz="1600" i="1" dirty="0" smtClean="0">
                <a:solidFill>
                  <a:srgbClr val="000000"/>
                </a:solidFill>
                <a:cs typeface="Arial" charset="0"/>
              </a:rPr>
              <a:t> “Reset</a:t>
            </a:r>
            <a:r>
              <a:rPr lang="en-GB" sz="1600" i="1" dirty="0">
                <a:solidFill>
                  <a:srgbClr val="000000"/>
                </a:solidFill>
                <a:cs typeface="Arial" charset="0"/>
              </a:rPr>
              <a:t>” </a:t>
            </a:r>
            <a:r>
              <a:rPr lang="en-GB" sz="1600" i="1" dirty="0" smtClean="0">
                <a:solidFill>
                  <a:srgbClr val="000000"/>
                </a:solidFill>
                <a:cs typeface="Arial" charset="0"/>
              </a:rPr>
              <a:t>y “Zoom</a:t>
            </a:r>
            <a:r>
              <a:rPr lang="en-GB" sz="1600" i="1" dirty="0">
                <a:solidFill>
                  <a:srgbClr val="000000"/>
                </a:solidFill>
                <a:cs typeface="Arial" charset="0"/>
              </a:rPr>
              <a:t>” </a:t>
            </a:r>
            <a:r>
              <a:rPr lang="en-GB" sz="1600" i="1" dirty="0" err="1" smtClean="0">
                <a:solidFill>
                  <a:srgbClr val="000000"/>
                </a:solidFill>
                <a:cs typeface="Arial" charset="0"/>
              </a:rPr>
              <a:t>simult</a:t>
            </a:r>
            <a:r>
              <a:rPr lang="es-PE" sz="1600" i="1" dirty="0" err="1" smtClean="0">
                <a:solidFill>
                  <a:srgbClr val="000000"/>
                </a:solidFill>
                <a:cs typeface="Arial" charset="0"/>
              </a:rPr>
              <a:t>áneamente</a:t>
            </a:r>
            <a:r>
              <a:rPr lang="en-GB" sz="1600" i="1" dirty="0" smtClean="0">
                <a:solidFill>
                  <a:srgbClr val="000000"/>
                </a:solidFill>
                <a:cs typeface="Arial" charset="0"/>
              </a:rPr>
              <a:t>; el </a:t>
            </a:r>
            <a:r>
              <a:rPr lang="en-GB" sz="1600" i="1" dirty="0" err="1" smtClean="0">
                <a:solidFill>
                  <a:srgbClr val="000000"/>
                </a:solidFill>
                <a:cs typeface="Arial" charset="0"/>
              </a:rPr>
              <a:t>equipo</a:t>
            </a:r>
            <a:r>
              <a:rPr lang="en-GB" sz="1600" i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1600" i="1" dirty="0" err="1" smtClean="0">
                <a:solidFill>
                  <a:srgbClr val="000000"/>
                </a:solidFill>
                <a:cs typeface="Arial" charset="0"/>
              </a:rPr>
              <a:t>entrará</a:t>
            </a:r>
            <a:r>
              <a:rPr lang="en-GB" sz="1600" i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1600" i="1" dirty="0" err="1" smtClean="0">
                <a:solidFill>
                  <a:srgbClr val="000000"/>
                </a:solidFill>
                <a:cs typeface="Arial" charset="0"/>
              </a:rPr>
              <a:t>automáticamente</a:t>
            </a:r>
            <a:r>
              <a:rPr lang="en-GB" sz="1600" i="1" dirty="0" smtClean="0">
                <a:solidFill>
                  <a:srgbClr val="000000"/>
                </a:solidFill>
                <a:cs typeface="Arial" charset="0"/>
              </a:rPr>
              <a:t> al </a:t>
            </a:r>
            <a:r>
              <a:rPr lang="en-GB" sz="1600" i="1" dirty="0" err="1" smtClean="0">
                <a:solidFill>
                  <a:srgbClr val="000000"/>
                </a:solidFill>
                <a:cs typeface="Arial" charset="0"/>
              </a:rPr>
              <a:t>menu“AutoCal</a:t>
            </a:r>
            <a:r>
              <a:rPr lang="en-GB" sz="1600" i="1" dirty="0" smtClean="0">
                <a:solidFill>
                  <a:srgbClr val="000000"/>
                </a:solidFill>
                <a:cs typeface="Arial" charset="0"/>
              </a:rPr>
              <a:t>” </a:t>
            </a:r>
            <a:endParaRPr lang="de-DE" sz="16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42606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31884"/>
            <a:ext cx="4325815" cy="812800"/>
          </a:xfrm>
        </p:spPr>
        <p:txBody>
          <a:bodyPr/>
          <a:lstStyle/>
          <a:p>
            <a:r>
              <a:rPr lang="en-US" sz="2400" dirty="0" err="1" smtClean="0"/>
              <a:t>Concentraciones</a:t>
            </a:r>
            <a:r>
              <a:rPr lang="en-US" sz="2400" dirty="0" smtClean="0"/>
              <a:t> de gases de </a:t>
            </a:r>
            <a:r>
              <a:rPr lang="en-US" sz="2400" dirty="0" err="1" smtClean="0"/>
              <a:t>calibración</a:t>
            </a:r>
            <a:endParaRPr lang="en-US" sz="2400" dirty="0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5013" y="1216025"/>
            <a:ext cx="4813300" cy="45085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800" dirty="0" smtClean="0"/>
              <a:t>Mucho </a:t>
            </a:r>
            <a:r>
              <a:rPr lang="en-US" sz="1800" dirty="0" err="1" smtClean="0"/>
              <a:t>mejor</a:t>
            </a:r>
            <a:r>
              <a:rPr lang="en-US" sz="1800" dirty="0" smtClean="0"/>
              <a:t> </a:t>
            </a:r>
            <a:r>
              <a:rPr lang="en-US" sz="1800" dirty="0" err="1" smtClean="0"/>
              <a:t>usar</a:t>
            </a:r>
            <a:r>
              <a:rPr lang="en-US" sz="1800" dirty="0" smtClean="0"/>
              <a:t> </a:t>
            </a:r>
            <a:r>
              <a:rPr lang="en-US" sz="1800" dirty="0" err="1" smtClean="0"/>
              <a:t>las</a:t>
            </a:r>
            <a:r>
              <a:rPr lang="en-US" sz="1800" dirty="0" smtClean="0"/>
              <a:t> </a:t>
            </a:r>
            <a:r>
              <a:rPr lang="en-US" sz="1800" dirty="0" err="1" smtClean="0"/>
              <a:t>concentraciones</a:t>
            </a:r>
            <a:r>
              <a:rPr lang="en-US" sz="1800" dirty="0" smtClean="0"/>
              <a:t> de </a:t>
            </a:r>
            <a:r>
              <a:rPr lang="en-US" sz="1800" dirty="0" err="1" smtClean="0"/>
              <a:t>calibración</a:t>
            </a:r>
            <a:r>
              <a:rPr lang="en-US" sz="1800" dirty="0" smtClean="0"/>
              <a:t> de gas </a:t>
            </a:r>
            <a:r>
              <a:rPr lang="en-US" sz="1800" dirty="0" err="1" smtClean="0"/>
              <a:t>por</a:t>
            </a:r>
            <a:r>
              <a:rPr lang="en-US" sz="1800" dirty="0" smtClean="0"/>
              <a:t> </a:t>
            </a:r>
            <a:r>
              <a:rPr lang="en-US" sz="1800" dirty="0" err="1" smtClean="0"/>
              <a:t>defecto</a:t>
            </a:r>
            <a:endParaRPr lang="en-US" sz="1800" dirty="0" smtClean="0"/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800" dirty="0" smtClean="0"/>
              <a:t>Las </a:t>
            </a:r>
            <a:r>
              <a:rPr lang="en-US" sz="1800" dirty="0" err="1" smtClean="0"/>
              <a:t>concentraciones</a:t>
            </a:r>
            <a:r>
              <a:rPr lang="en-US" sz="1800" dirty="0" smtClean="0"/>
              <a:t> </a:t>
            </a:r>
            <a:r>
              <a:rPr lang="en-US" sz="1800" dirty="0" err="1" smtClean="0"/>
              <a:t>GfG</a:t>
            </a:r>
            <a:r>
              <a:rPr lang="en-US" sz="1800" dirty="0" smtClean="0"/>
              <a:t> </a:t>
            </a:r>
            <a:r>
              <a:rPr lang="en-US" sz="1800" dirty="0" err="1" smtClean="0"/>
              <a:t>por</a:t>
            </a:r>
            <a:r>
              <a:rPr lang="en-US" sz="1800" dirty="0" smtClean="0"/>
              <a:t> </a:t>
            </a:r>
            <a:r>
              <a:rPr lang="en-US" sz="1800" dirty="0" err="1" smtClean="0"/>
              <a:t>defecto</a:t>
            </a:r>
            <a:r>
              <a:rPr lang="en-US" sz="1800" dirty="0" smtClean="0"/>
              <a:t> </a:t>
            </a:r>
            <a:r>
              <a:rPr lang="en-US" sz="1800" dirty="0" err="1" smtClean="0"/>
              <a:t>usadas</a:t>
            </a:r>
            <a:r>
              <a:rPr lang="en-US" sz="1800" dirty="0" smtClean="0"/>
              <a:t> para </a:t>
            </a:r>
            <a:r>
              <a:rPr lang="en-US" sz="1800" dirty="0" err="1" smtClean="0"/>
              <a:t>calibrar</a:t>
            </a:r>
            <a:r>
              <a:rPr lang="en-US" sz="1800" dirty="0" smtClean="0"/>
              <a:t> el </a:t>
            </a:r>
            <a:r>
              <a:rPr lang="en-US" sz="1800" dirty="0" err="1" smtClean="0"/>
              <a:t>equipo</a:t>
            </a:r>
            <a:r>
              <a:rPr lang="en-US" sz="1800" dirty="0" smtClean="0"/>
              <a:t> son: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1800" dirty="0" smtClean="0"/>
              <a:t>200 ppm CO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1800" dirty="0" smtClean="0"/>
              <a:t>20 ppm H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S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1800" dirty="0" smtClean="0"/>
              <a:t>50% LEL </a:t>
            </a:r>
            <a:r>
              <a:rPr lang="en-US" sz="1800" dirty="0" err="1" smtClean="0"/>
              <a:t>Metano</a:t>
            </a:r>
            <a:r>
              <a:rPr lang="en-US" sz="1800" dirty="0" smtClean="0"/>
              <a:t> (CH</a:t>
            </a:r>
            <a:r>
              <a:rPr lang="en-US" sz="1800" baseline="-25000" dirty="0" smtClean="0"/>
              <a:t>4</a:t>
            </a:r>
            <a:r>
              <a:rPr lang="en-US" sz="1800" dirty="0" smtClean="0"/>
              <a:t>)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800" dirty="0" smtClean="0"/>
              <a:t>Si </a:t>
            </a:r>
            <a:r>
              <a:rPr lang="en-US" sz="1800" dirty="0" err="1" smtClean="0"/>
              <a:t>usas</a:t>
            </a:r>
            <a:r>
              <a:rPr lang="en-US" sz="1800" dirty="0" smtClean="0"/>
              <a:t> </a:t>
            </a:r>
            <a:r>
              <a:rPr lang="en-US" sz="1800" dirty="0" err="1" smtClean="0"/>
              <a:t>diferentes</a:t>
            </a:r>
            <a:r>
              <a:rPr lang="en-US" sz="1800" dirty="0" smtClean="0"/>
              <a:t> </a:t>
            </a:r>
            <a:r>
              <a:rPr lang="en-US" sz="1800" dirty="0" err="1" smtClean="0"/>
              <a:t>concentraciones</a:t>
            </a:r>
            <a:r>
              <a:rPr lang="en-US" sz="1800" dirty="0" smtClean="0"/>
              <a:t> </a:t>
            </a:r>
            <a:r>
              <a:rPr lang="en-US" sz="1800" dirty="0" err="1" smtClean="0"/>
              <a:t>debes</a:t>
            </a:r>
            <a:r>
              <a:rPr lang="en-US" sz="1800" dirty="0" smtClean="0"/>
              <a:t> </a:t>
            </a:r>
            <a:r>
              <a:rPr lang="en-US" sz="1800" dirty="0" err="1" smtClean="0"/>
              <a:t>cambiar</a:t>
            </a:r>
            <a:r>
              <a:rPr lang="en-US" sz="1800" dirty="0" smtClean="0"/>
              <a:t> </a:t>
            </a:r>
            <a:r>
              <a:rPr lang="en-US" sz="1800" dirty="0" err="1" smtClean="0"/>
              <a:t>las</a:t>
            </a:r>
            <a:r>
              <a:rPr lang="en-US" sz="1800" dirty="0" smtClean="0"/>
              <a:t> </a:t>
            </a:r>
            <a:r>
              <a:rPr lang="en-US" sz="1800" dirty="0" err="1" smtClean="0"/>
              <a:t>configuraciones</a:t>
            </a:r>
            <a:r>
              <a:rPr lang="en-US" sz="1800" dirty="0" smtClean="0"/>
              <a:t> del </a:t>
            </a:r>
            <a:r>
              <a:rPr lang="en-US" sz="1800" dirty="0" err="1" smtClean="0"/>
              <a:t>instrumento</a:t>
            </a:r>
            <a:r>
              <a:rPr lang="en-US" sz="1800" dirty="0" smtClean="0"/>
              <a:t>!</a:t>
            </a:r>
          </a:p>
        </p:txBody>
      </p:sp>
      <p:sp>
        <p:nvSpPr>
          <p:cNvPr id="65540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1102" y="-1055077"/>
            <a:ext cx="30928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17894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2"/>
          <p:cNvSpPr>
            <a:spLocks noGrp="1" noChangeArrowheads="1"/>
          </p:cNvSpPr>
          <p:nvPr>
            <p:ph type="title"/>
          </p:nvPr>
        </p:nvSpPr>
        <p:spPr>
          <a:xfrm>
            <a:off x="1969476" y="104409"/>
            <a:ext cx="4168287" cy="812800"/>
          </a:xfrm>
        </p:spPr>
        <p:txBody>
          <a:bodyPr/>
          <a:lstStyle/>
          <a:p>
            <a:r>
              <a:rPr lang="en-US" sz="2000" dirty="0" err="1" smtClean="0"/>
              <a:t>Qué</a:t>
            </a:r>
            <a:r>
              <a:rPr lang="en-US" sz="2000" dirty="0" smtClean="0"/>
              <a:t> se </a:t>
            </a:r>
            <a:r>
              <a:rPr lang="en-US" sz="2000" dirty="0" err="1" smtClean="0"/>
              <a:t>debe</a:t>
            </a:r>
            <a:r>
              <a:rPr lang="en-US" sz="2000" dirty="0" smtClean="0"/>
              <a:t> </a:t>
            </a:r>
            <a:r>
              <a:rPr lang="en-US" sz="2000" dirty="0" err="1" smtClean="0"/>
              <a:t>hacer</a:t>
            </a:r>
            <a:r>
              <a:rPr lang="en-US" sz="2000" dirty="0" smtClean="0"/>
              <a:t> </a:t>
            </a:r>
            <a:r>
              <a:rPr lang="en-US" sz="2000" dirty="0" err="1" smtClean="0"/>
              <a:t>si</a:t>
            </a:r>
            <a:r>
              <a:rPr lang="en-US" sz="2000" dirty="0" smtClean="0"/>
              <a:t> </a:t>
            </a:r>
            <a:r>
              <a:rPr lang="en-US" sz="2000" dirty="0" err="1" smtClean="0"/>
              <a:t>falla</a:t>
            </a:r>
            <a:r>
              <a:rPr lang="en-US" sz="2000" dirty="0" smtClean="0"/>
              <a:t> la </a:t>
            </a:r>
            <a:r>
              <a:rPr lang="en-US" sz="2000" dirty="0" err="1" smtClean="0"/>
              <a:t>regulación</a:t>
            </a:r>
            <a:r>
              <a:rPr lang="en-US" sz="2000" dirty="0" smtClean="0"/>
              <a:t> </a:t>
            </a:r>
            <a:r>
              <a:rPr lang="en-US" sz="2000" dirty="0" err="1" smtClean="0"/>
              <a:t>AutoCal</a:t>
            </a:r>
            <a:r>
              <a:rPr lang="en-US" sz="2000" dirty="0" smtClean="0"/>
              <a:t>?</a:t>
            </a:r>
          </a:p>
        </p:txBody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9886" y="1080599"/>
            <a:ext cx="5237163" cy="45085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600" dirty="0" err="1" smtClean="0">
                <a:cs typeface="Arial" charset="0"/>
              </a:rPr>
              <a:t>AutoCal</a:t>
            </a:r>
            <a:r>
              <a:rPr lang="en-US" sz="1600" dirty="0" smtClean="0">
                <a:cs typeface="Arial" charset="0"/>
              </a:rPr>
              <a:t> </a:t>
            </a:r>
            <a:r>
              <a:rPr lang="en-US" sz="1600" dirty="0" err="1" smtClean="0">
                <a:cs typeface="Arial" charset="0"/>
              </a:rPr>
              <a:t>regula</a:t>
            </a:r>
            <a:r>
              <a:rPr lang="en-US" sz="1600" dirty="0" smtClean="0">
                <a:cs typeface="Arial" charset="0"/>
              </a:rPr>
              <a:t> </a:t>
            </a:r>
            <a:r>
              <a:rPr lang="en-US" sz="1600" dirty="0" err="1" smtClean="0">
                <a:cs typeface="Arial" charset="0"/>
              </a:rPr>
              <a:t>todos</a:t>
            </a:r>
            <a:r>
              <a:rPr lang="en-US" sz="1600" dirty="0" smtClean="0">
                <a:cs typeface="Arial" charset="0"/>
              </a:rPr>
              <a:t> los </a:t>
            </a:r>
            <a:r>
              <a:rPr lang="en-US" sz="1600" dirty="0" err="1" smtClean="0">
                <a:cs typeface="Arial" charset="0"/>
              </a:rPr>
              <a:t>sensores</a:t>
            </a:r>
            <a:r>
              <a:rPr lang="en-US" sz="1600" dirty="0" smtClean="0">
                <a:cs typeface="Arial" charset="0"/>
              </a:rPr>
              <a:t> </a:t>
            </a:r>
            <a:r>
              <a:rPr lang="en-US" sz="1600" dirty="0" err="1" smtClean="0">
                <a:cs typeface="Arial" charset="0"/>
              </a:rPr>
              <a:t>que</a:t>
            </a:r>
            <a:r>
              <a:rPr lang="en-US" sz="1600" dirty="0" smtClean="0">
                <a:cs typeface="Arial" charset="0"/>
              </a:rPr>
              <a:t> </a:t>
            </a:r>
            <a:r>
              <a:rPr lang="en-US" sz="1600" dirty="0" err="1" smtClean="0">
                <a:cs typeface="Arial" charset="0"/>
              </a:rPr>
              <a:t>puedan</a:t>
            </a:r>
            <a:r>
              <a:rPr lang="en-US" sz="1600" dirty="0" smtClean="0">
                <a:cs typeface="Arial" charset="0"/>
              </a:rPr>
              <a:t> </a:t>
            </a:r>
            <a:r>
              <a:rPr lang="en-US" sz="1600" dirty="0" err="1" smtClean="0">
                <a:cs typeface="Arial" charset="0"/>
              </a:rPr>
              <a:t>ser</a:t>
            </a:r>
            <a:r>
              <a:rPr lang="en-US" sz="1600" dirty="0" smtClean="0">
                <a:cs typeface="Arial" charset="0"/>
              </a:rPr>
              <a:t> </a:t>
            </a:r>
            <a:r>
              <a:rPr lang="en-US" sz="1600" dirty="0" err="1" smtClean="0">
                <a:cs typeface="Arial" charset="0"/>
              </a:rPr>
              <a:t>regulados</a:t>
            </a:r>
            <a:r>
              <a:rPr lang="en-US" sz="1600" dirty="0" smtClean="0">
                <a:cs typeface="Arial" charset="0"/>
              </a:rPr>
              <a:t> en la </a:t>
            </a:r>
            <a:r>
              <a:rPr lang="en-US" sz="1600" dirty="0" err="1" smtClean="0">
                <a:cs typeface="Arial" charset="0"/>
              </a:rPr>
              <a:t>calibración</a:t>
            </a:r>
            <a:r>
              <a:rPr lang="en-US" sz="1600" dirty="0" smtClean="0">
                <a:cs typeface="Arial" charset="0"/>
              </a:rPr>
              <a:t> de gas </a:t>
            </a:r>
            <a:r>
              <a:rPr lang="en-US" sz="1600" dirty="0" err="1" smtClean="0">
                <a:cs typeface="Arial" charset="0"/>
              </a:rPr>
              <a:t>mientras</a:t>
            </a:r>
            <a:r>
              <a:rPr lang="en-US" sz="1600" dirty="0" smtClean="0">
                <a:cs typeface="Arial" charset="0"/>
              </a:rPr>
              <a:t> son </a:t>
            </a:r>
            <a:r>
              <a:rPr lang="en-US" sz="1600" dirty="0" err="1" smtClean="0">
                <a:cs typeface="Arial" charset="0"/>
              </a:rPr>
              <a:t>usados</a:t>
            </a:r>
            <a:r>
              <a:rPr lang="en-US" sz="1600" dirty="0" smtClean="0">
                <a:cs typeface="Arial" charset="0"/>
              </a:rPr>
              <a:t>. 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600" dirty="0" smtClean="0">
                <a:cs typeface="Arial" charset="0"/>
              </a:rPr>
              <a:t>La </a:t>
            </a:r>
            <a:r>
              <a:rPr lang="en-US" sz="1600" dirty="0" err="1" smtClean="0">
                <a:cs typeface="Arial" charset="0"/>
              </a:rPr>
              <a:t>pantalla</a:t>
            </a:r>
            <a:r>
              <a:rPr lang="en-US" sz="1600" dirty="0" smtClean="0">
                <a:cs typeface="Arial" charset="0"/>
              </a:rPr>
              <a:t> </a:t>
            </a:r>
            <a:r>
              <a:rPr lang="en-US" sz="1600" dirty="0" err="1" smtClean="0">
                <a:cs typeface="Arial" charset="0"/>
              </a:rPr>
              <a:t>mostrará</a:t>
            </a:r>
            <a:r>
              <a:rPr lang="en-US" sz="1600" dirty="0" smtClean="0">
                <a:cs typeface="Arial" charset="0"/>
              </a:rPr>
              <a:t> un “Error” para </a:t>
            </a:r>
            <a:r>
              <a:rPr lang="en-US" sz="1600" dirty="0" err="1" smtClean="0">
                <a:cs typeface="Arial" charset="0"/>
              </a:rPr>
              <a:t>cualqueir</a:t>
            </a:r>
            <a:r>
              <a:rPr lang="en-US" sz="1600" dirty="0" smtClean="0">
                <a:cs typeface="Arial" charset="0"/>
              </a:rPr>
              <a:t> sensor </a:t>
            </a:r>
            <a:r>
              <a:rPr lang="en-US" sz="1600" dirty="0" err="1" smtClean="0">
                <a:cs typeface="Arial" charset="0"/>
              </a:rPr>
              <a:t>que</a:t>
            </a:r>
            <a:r>
              <a:rPr lang="en-US" sz="1600" dirty="0" smtClean="0">
                <a:cs typeface="Arial" charset="0"/>
              </a:rPr>
              <a:t> no ha </a:t>
            </a:r>
            <a:r>
              <a:rPr lang="en-US" sz="1600" dirty="0" err="1" smtClean="0">
                <a:cs typeface="Arial" charset="0"/>
              </a:rPr>
              <a:t>sido</a:t>
            </a:r>
            <a:r>
              <a:rPr lang="en-US" sz="1600" dirty="0" smtClean="0">
                <a:cs typeface="Arial" charset="0"/>
              </a:rPr>
              <a:t> </a:t>
            </a:r>
            <a:r>
              <a:rPr lang="en-US" sz="1600" dirty="0" err="1" smtClean="0">
                <a:cs typeface="Arial" charset="0"/>
              </a:rPr>
              <a:t>correctamente</a:t>
            </a:r>
            <a:r>
              <a:rPr lang="en-US" sz="1600" dirty="0" smtClean="0">
                <a:cs typeface="Arial" charset="0"/>
              </a:rPr>
              <a:t> </a:t>
            </a:r>
            <a:r>
              <a:rPr lang="en-US" sz="1600" dirty="0" err="1" smtClean="0">
                <a:cs typeface="Arial" charset="0"/>
              </a:rPr>
              <a:t>ajustado</a:t>
            </a:r>
            <a:endParaRPr lang="en-US" sz="1600" dirty="0" smtClean="0">
              <a:cs typeface="Arial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600" dirty="0" smtClean="0">
                <a:cs typeface="Arial" charset="0"/>
              </a:rPr>
              <a:t>Las </a:t>
            </a:r>
            <a:r>
              <a:rPr lang="en-US" sz="1600" dirty="0" err="1" smtClean="0">
                <a:cs typeface="Arial" charset="0"/>
              </a:rPr>
              <a:t>razones</a:t>
            </a:r>
            <a:r>
              <a:rPr lang="en-US" sz="1600" dirty="0" smtClean="0">
                <a:cs typeface="Arial" charset="0"/>
              </a:rPr>
              <a:t> </a:t>
            </a:r>
            <a:r>
              <a:rPr lang="en-US" sz="1600" dirty="0" err="1" smtClean="0">
                <a:cs typeface="Arial" charset="0"/>
              </a:rPr>
              <a:t>más</a:t>
            </a:r>
            <a:r>
              <a:rPr lang="en-US" sz="1600" dirty="0" smtClean="0">
                <a:cs typeface="Arial" charset="0"/>
              </a:rPr>
              <a:t> </a:t>
            </a:r>
            <a:r>
              <a:rPr lang="en-US" sz="1600" dirty="0" err="1" smtClean="0">
                <a:cs typeface="Arial" charset="0"/>
              </a:rPr>
              <a:t>comunes</a:t>
            </a:r>
            <a:r>
              <a:rPr lang="en-US" sz="1600" dirty="0" smtClean="0">
                <a:cs typeface="Arial" charset="0"/>
              </a:rPr>
              <a:t> </a:t>
            </a:r>
            <a:r>
              <a:rPr lang="en-US" sz="1600" dirty="0" err="1" smtClean="0">
                <a:cs typeface="Arial" charset="0"/>
              </a:rPr>
              <a:t>por</a:t>
            </a:r>
            <a:r>
              <a:rPr lang="en-US" sz="1600" dirty="0" smtClean="0">
                <a:cs typeface="Arial" charset="0"/>
              </a:rPr>
              <a:t> </a:t>
            </a:r>
            <a:r>
              <a:rPr lang="en-US" sz="1600" dirty="0" err="1" smtClean="0">
                <a:cs typeface="Arial" charset="0"/>
              </a:rPr>
              <a:t>las</a:t>
            </a:r>
            <a:r>
              <a:rPr lang="en-US" sz="1600" dirty="0" smtClean="0">
                <a:cs typeface="Arial" charset="0"/>
              </a:rPr>
              <a:t> </a:t>
            </a:r>
            <a:r>
              <a:rPr lang="en-US" sz="1600" dirty="0" err="1" smtClean="0">
                <a:cs typeface="Arial" charset="0"/>
              </a:rPr>
              <a:t>que</a:t>
            </a:r>
            <a:r>
              <a:rPr lang="en-US" sz="1600" dirty="0" smtClean="0">
                <a:cs typeface="Arial" charset="0"/>
              </a:rPr>
              <a:t> </a:t>
            </a:r>
            <a:r>
              <a:rPr lang="en-US" sz="1600" dirty="0" err="1" smtClean="0">
                <a:cs typeface="Arial" charset="0"/>
              </a:rPr>
              <a:t>falla</a:t>
            </a:r>
            <a:r>
              <a:rPr lang="en-US" sz="1600" dirty="0" smtClean="0">
                <a:cs typeface="Arial" charset="0"/>
              </a:rPr>
              <a:t> un </a:t>
            </a:r>
            <a:r>
              <a:rPr lang="en-US" sz="1600" dirty="0" err="1" smtClean="0">
                <a:cs typeface="Arial" charset="0"/>
              </a:rPr>
              <a:t>ajuste</a:t>
            </a:r>
            <a:r>
              <a:rPr lang="en-US" sz="1600" dirty="0" smtClean="0">
                <a:cs typeface="Arial" charset="0"/>
              </a:rPr>
              <a:t> </a:t>
            </a:r>
            <a:r>
              <a:rPr lang="en-US" sz="1600" dirty="0" err="1" smtClean="0">
                <a:cs typeface="Arial" charset="0"/>
              </a:rPr>
              <a:t>AutoCal</a:t>
            </a:r>
            <a:r>
              <a:rPr lang="en-US" sz="1600" dirty="0" smtClean="0">
                <a:cs typeface="Arial" charset="0"/>
              </a:rPr>
              <a:t> son: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sz="1600" dirty="0" err="1" smtClean="0">
                <a:cs typeface="Arial" charset="0"/>
              </a:rPr>
              <a:t>Olvidar</a:t>
            </a:r>
            <a:r>
              <a:rPr lang="en-US" sz="1600" dirty="0" smtClean="0">
                <a:cs typeface="Arial" charset="0"/>
              </a:rPr>
              <a:t> </a:t>
            </a:r>
            <a:r>
              <a:rPr lang="en-US" sz="1600" dirty="0" err="1" smtClean="0">
                <a:cs typeface="Arial" charset="0"/>
              </a:rPr>
              <a:t>conectar</a:t>
            </a:r>
            <a:r>
              <a:rPr lang="en-US" sz="1600" dirty="0" smtClean="0">
                <a:cs typeface="Arial" charset="0"/>
              </a:rPr>
              <a:t> el </a:t>
            </a:r>
            <a:r>
              <a:rPr lang="en-US" sz="1600" dirty="0" err="1" smtClean="0">
                <a:cs typeface="Arial" charset="0"/>
              </a:rPr>
              <a:t>adaptador</a:t>
            </a:r>
            <a:r>
              <a:rPr lang="en-US" sz="1600" dirty="0" smtClean="0">
                <a:cs typeface="Arial" charset="0"/>
              </a:rPr>
              <a:t> de </a:t>
            </a:r>
            <a:r>
              <a:rPr lang="en-US" sz="1600" dirty="0" err="1" smtClean="0">
                <a:cs typeface="Arial" charset="0"/>
              </a:rPr>
              <a:t>calibración</a:t>
            </a:r>
            <a:endParaRPr lang="en-US" sz="1600" dirty="0" smtClean="0">
              <a:cs typeface="Arial" charset="0"/>
            </a:endParaRP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sz="1600" dirty="0" err="1" smtClean="0">
                <a:cs typeface="Arial" charset="0"/>
              </a:rPr>
              <a:t>Olvidar</a:t>
            </a:r>
            <a:r>
              <a:rPr lang="en-US" sz="1600" dirty="0" smtClean="0">
                <a:cs typeface="Arial" charset="0"/>
              </a:rPr>
              <a:t> </a:t>
            </a:r>
            <a:r>
              <a:rPr lang="en-US" sz="1600" dirty="0" err="1" smtClean="0">
                <a:cs typeface="Arial" charset="0"/>
              </a:rPr>
              <a:t>prender</a:t>
            </a:r>
            <a:r>
              <a:rPr lang="en-US" sz="1600" dirty="0" smtClean="0">
                <a:cs typeface="Arial" charset="0"/>
              </a:rPr>
              <a:t> el </a:t>
            </a:r>
            <a:r>
              <a:rPr lang="en-US" sz="1600" dirty="0" err="1" smtClean="0">
                <a:cs typeface="Arial" charset="0"/>
              </a:rPr>
              <a:t>flujo</a:t>
            </a:r>
            <a:r>
              <a:rPr lang="en-US" sz="1600" dirty="0" smtClean="0">
                <a:cs typeface="Arial" charset="0"/>
              </a:rPr>
              <a:t> de gas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sz="1600" dirty="0" err="1" smtClean="0">
                <a:cs typeface="Arial" charset="0"/>
              </a:rPr>
              <a:t>Cilindro</a:t>
            </a:r>
            <a:r>
              <a:rPr lang="en-US" sz="1600" dirty="0" smtClean="0">
                <a:cs typeface="Arial" charset="0"/>
              </a:rPr>
              <a:t> de </a:t>
            </a:r>
            <a:r>
              <a:rPr lang="en-US" sz="1600" dirty="0" err="1" smtClean="0">
                <a:cs typeface="Arial" charset="0"/>
              </a:rPr>
              <a:t>calibración</a:t>
            </a:r>
            <a:r>
              <a:rPr lang="en-US" sz="1600" dirty="0" smtClean="0">
                <a:cs typeface="Arial" charset="0"/>
              </a:rPr>
              <a:t> de gas </a:t>
            </a:r>
            <a:r>
              <a:rPr lang="en-US" sz="1600" dirty="0" err="1" smtClean="0">
                <a:cs typeface="Arial" charset="0"/>
              </a:rPr>
              <a:t>vacíos</a:t>
            </a:r>
            <a:r>
              <a:rPr lang="en-US" sz="1600" dirty="0" smtClean="0">
                <a:cs typeface="Arial" charset="0"/>
              </a:rPr>
              <a:t> 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sz="1600" dirty="0" err="1" smtClean="0">
                <a:cs typeface="Arial" charset="0"/>
              </a:rPr>
              <a:t>Cilindro</a:t>
            </a:r>
            <a:r>
              <a:rPr lang="en-US" sz="1600" dirty="0" smtClean="0">
                <a:cs typeface="Arial" charset="0"/>
              </a:rPr>
              <a:t> </a:t>
            </a:r>
            <a:r>
              <a:rPr lang="en-US" sz="1600" dirty="0" err="1" smtClean="0">
                <a:cs typeface="Arial" charset="0"/>
              </a:rPr>
              <a:t>errado</a:t>
            </a:r>
            <a:r>
              <a:rPr lang="en-US" sz="1600" dirty="0" smtClean="0">
                <a:cs typeface="Arial" charset="0"/>
              </a:rPr>
              <a:t>/ </a:t>
            </a:r>
            <a:r>
              <a:rPr lang="en-US" sz="1600" dirty="0" err="1" smtClean="0">
                <a:cs typeface="Arial" charset="0"/>
              </a:rPr>
              <a:t>equivocada</a:t>
            </a:r>
            <a:r>
              <a:rPr lang="en-US" sz="1600" dirty="0" smtClean="0">
                <a:cs typeface="Arial" charset="0"/>
              </a:rPr>
              <a:t> </a:t>
            </a:r>
            <a:r>
              <a:rPr lang="en-US" sz="1600" dirty="0" err="1" smtClean="0">
                <a:cs typeface="Arial" charset="0"/>
              </a:rPr>
              <a:t>concentración</a:t>
            </a:r>
            <a:r>
              <a:rPr lang="en-US" sz="1600" dirty="0" smtClean="0">
                <a:cs typeface="Arial" charset="0"/>
              </a:rPr>
              <a:t>(s) en </a:t>
            </a:r>
            <a:r>
              <a:rPr lang="en-US" sz="1600" dirty="0" err="1" smtClean="0">
                <a:cs typeface="Arial" charset="0"/>
              </a:rPr>
              <a:t>calibración</a:t>
            </a:r>
            <a:r>
              <a:rPr lang="en-US" sz="1600" dirty="0" smtClean="0">
                <a:cs typeface="Arial" charset="0"/>
              </a:rPr>
              <a:t> de gas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sz="1600" dirty="0" smtClean="0">
                <a:cs typeface="Arial" charset="0"/>
              </a:rPr>
              <a:t>Gas </a:t>
            </a:r>
            <a:r>
              <a:rPr lang="en-US" sz="1600" dirty="0" err="1" smtClean="0">
                <a:cs typeface="Arial" charset="0"/>
              </a:rPr>
              <a:t>vencido</a:t>
            </a:r>
            <a:r>
              <a:rPr lang="en-US" sz="1600" dirty="0" smtClean="0">
                <a:cs typeface="Arial" charset="0"/>
              </a:rPr>
              <a:t> y no </a:t>
            </a:r>
            <a:r>
              <a:rPr lang="en-US" sz="1600" dirty="0" err="1" smtClean="0">
                <a:cs typeface="Arial" charset="0"/>
              </a:rPr>
              <a:t>puede</a:t>
            </a:r>
            <a:r>
              <a:rPr lang="en-US" sz="1600" dirty="0" smtClean="0">
                <a:cs typeface="Arial" charset="0"/>
              </a:rPr>
              <a:t> </a:t>
            </a:r>
            <a:r>
              <a:rPr lang="en-US" sz="1600" dirty="0" err="1" smtClean="0">
                <a:cs typeface="Arial" charset="0"/>
              </a:rPr>
              <a:t>ser</a:t>
            </a:r>
            <a:r>
              <a:rPr lang="en-US" sz="1600" dirty="0" smtClean="0">
                <a:cs typeface="Arial" charset="0"/>
              </a:rPr>
              <a:t> </a:t>
            </a:r>
            <a:r>
              <a:rPr lang="en-US" sz="1600" dirty="0" err="1" smtClean="0">
                <a:cs typeface="Arial" charset="0"/>
              </a:rPr>
              <a:t>usado</a:t>
            </a:r>
            <a:endParaRPr lang="en-US" sz="1600" dirty="0" smtClean="0">
              <a:cs typeface="Arial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s-ES" sz="1600" dirty="0" smtClean="0"/>
              <a:t>Antes </a:t>
            </a:r>
            <a:r>
              <a:rPr lang="es-ES" sz="1600" dirty="0"/>
              <a:t>de darse por vencido, comprobar el gas y los accesorios y vuelva a intentarlo</a:t>
            </a:r>
            <a:endParaRPr lang="en-US" sz="1600" dirty="0" smtClean="0">
              <a:cs typeface="Arial" charset="0"/>
            </a:endParaRPr>
          </a:p>
        </p:txBody>
      </p:sp>
      <p:pic>
        <p:nvPicPr>
          <p:cNvPr id="104463" name="Picture 19" descr="IMG_4438 outline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4742" y="4035914"/>
            <a:ext cx="3059112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Line 3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pic>
        <p:nvPicPr>
          <p:cNvPr id="65542" name="Picture 6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27176" y="2795954"/>
            <a:ext cx="2280481" cy="1134207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291463"/>
              </p:ext>
            </p:extLst>
          </p:nvPr>
        </p:nvGraphicFramePr>
        <p:xfrm>
          <a:off x="6462346" y="227995"/>
          <a:ext cx="2224453" cy="1061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20" r:id="rId6" imgW="2514286" imgH="1238423" progId="PBrush">
                  <p:embed/>
                </p:oleObj>
              </mc:Choice>
              <mc:Fallback>
                <p:oleObj r:id="rId6" imgW="2514286" imgH="1238423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2346" y="227995"/>
                        <a:ext cx="2224453" cy="106100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555141"/>
              </p:ext>
            </p:extLst>
          </p:nvPr>
        </p:nvGraphicFramePr>
        <p:xfrm>
          <a:off x="6435970" y="1506907"/>
          <a:ext cx="2242038" cy="1068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21" r:id="rId8" imgW="2514286" imgH="1238423" progId="PBrush">
                  <p:embed/>
                </p:oleObj>
              </mc:Choice>
              <mc:Fallback>
                <p:oleObj r:id="rId8" imgW="2514286" imgH="1238423" progId="PBrus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5970" y="1506907"/>
                        <a:ext cx="2242038" cy="1068164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16538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2"/>
          <p:cNvSpPr>
            <a:spLocks noGrp="1" noChangeArrowheads="1"/>
          </p:cNvSpPr>
          <p:nvPr>
            <p:ph type="title"/>
          </p:nvPr>
        </p:nvSpPr>
        <p:spPr>
          <a:xfrm>
            <a:off x="2087217" y="95616"/>
            <a:ext cx="6458905" cy="812800"/>
          </a:xfrm>
        </p:spPr>
        <p:txBody>
          <a:bodyPr/>
          <a:lstStyle/>
          <a:p>
            <a:r>
              <a:rPr lang="en-US" sz="2000" dirty="0" smtClean="0"/>
              <a:t>¿</a:t>
            </a:r>
            <a:r>
              <a:rPr lang="en-US" sz="2000" dirty="0" err="1" smtClean="0"/>
              <a:t>Qué</a:t>
            </a:r>
            <a:r>
              <a:rPr lang="en-US" sz="2000" dirty="0" smtClean="0"/>
              <a:t> </a:t>
            </a:r>
            <a:r>
              <a:rPr lang="en-US" sz="2000" dirty="0" err="1" smtClean="0"/>
              <a:t>hacer</a:t>
            </a:r>
            <a:r>
              <a:rPr lang="en-US" sz="2000" dirty="0" smtClean="0"/>
              <a:t> </a:t>
            </a:r>
            <a:r>
              <a:rPr lang="en-US" sz="2000" dirty="0" err="1" smtClean="0"/>
              <a:t>si</a:t>
            </a:r>
            <a:r>
              <a:rPr lang="en-US" sz="2000" dirty="0" smtClean="0"/>
              <a:t> </a:t>
            </a:r>
            <a:r>
              <a:rPr lang="en-US" sz="2000" dirty="0" err="1" smtClean="0"/>
              <a:t>despues</a:t>
            </a:r>
            <a:r>
              <a:rPr lang="en-US" sz="2000" dirty="0" smtClean="0"/>
              <a:t> de </a:t>
            </a:r>
            <a:r>
              <a:rPr lang="en-US" sz="2000" dirty="0" err="1" smtClean="0"/>
              <a:t>chequear</a:t>
            </a:r>
            <a:r>
              <a:rPr lang="en-US" sz="2000" dirty="0" smtClean="0"/>
              <a:t> el gas y </a:t>
            </a:r>
            <a:r>
              <a:rPr lang="en-US" sz="2000" dirty="0" err="1" smtClean="0"/>
              <a:t>las</a:t>
            </a:r>
            <a:r>
              <a:rPr lang="en-US" sz="2000" dirty="0" smtClean="0"/>
              <a:t> </a:t>
            </a:r>
            <a:r>
              <a:rPr lang="en-US" sz="2000" dirty="0" err="1" smtClean="0"/>
              <a:t>conecciones</a:t>
            </a:r>
            <a:r>
              <a:rPr lang="en-US" sz="2000" dirty="0" smtClean="0"/>
              <a:t> </a:t>
            </a:r>
            <a:r>
              <a:rPr lang="en-US" sz="2000" dirty="0" err="1" smtClean="0"/>
              <a:t>aún</a:t>
            </a:r>
            <a:r>
              <a:rPr lang="en-US" sz="2000" dirty="0" smtClean="0"/>
              <a:t> </a:t>
            </a:r>
            <a:r>
              <a:rPr lang="en-US" sz="2000" dirty="0" err="1" smtClean="0"/>
              <a:t>falla</a:t>
            </a:r>
            <a:r>
              <a:rPr lang="en-US" sz="2000" dirty="0" smtClean="0"/>
              <a:t> la </a:t>
            </a:r>
            <a:r>
              <a:rPr lang="en-US" sz="2000" dirty="0" err="1" smtClean="0"/>
              <a:t>regulacion</a:t>
            </a:r>
            <a:r>
              <a:rPr lang="en-US" sz="2000" dirty="0" smtClean="0"/>
              <a:t> </a:t>
            </a:r>
            <a:r>
              <a:rPr lang="en-US" sz="2000" dirty="0" err="1" smtClean="0"/>
              <a:t>AutoCal</a:t>
            </a:r>
            <a:r>
              <a:rPr lang="en-US" sz="2000" dirty="0" smtClean="0"/>
              <a:t>?</a:t>
            </a:r>
          </a:p>
        </p:txBody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926" y="1168523"/>
            <a:ext cx="5096851" cy="45085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800" dirty="0" smtClean="0"/>
              <a:t>A fin de </a:t>
            </a:r>
            <a:r>
              <a:rPr lang="en-US" sz="1800" dirty="0" err="1" smtClean="0"/>
              <a:t>evitar</a:t>
            </a:r>
            <a:r>
              <a:rPr lang="en-US" sz="1800" dirty="0" smtClean="0"/>
              <a:t> </a:t>
            </a:r>
            <a:r>
              <a:rPr lang="en-US" sz="1800" dirty="0" err="1" smtClean="0"/>
              <a:t>que</a:t>
            </a:r>
            <a:r>
              <a:rPr lang="en-US" sz="1800" dirty="0" smtClean="0"/>
              <a:t> </a:t>
            </a:r>
            <a:r>
              <a:rPr lang="en-US" sz="1800" dirty="0" err="1" smtClean="0"/>
              <a:t>accidentalmente</a:t>
            </a:r>
            <a:r>
              <a:rPr lang="en-US" sz="1800" dirty="0" smtClean="0"/>
              <a:t> se use gas de </a:t>
            </a:r>
            <a:r>
              <a:rPr lang="en-US" sz="1800" dirty="0" err="1" smtClean="0"/>
              <a:t>calibración</a:t>
            </a:r>
            <a:r>
              <a:rPr lang="en-US" sz="1800" dirty="0" smtClean="0"/>
              <a:t> </a:t>
            </a:r>
            <a:r>
              <a:rPr lang="en-US" sz="1800" dirty="0" err="1" smtClean="0"/>
              <a:t>equivocado</a:t>
            </a:r>
            <a:r>
              <a:rPr lang="en-US" sz="1800" dirty="0" smtClean="0"/>
              <a:t>, o  </a:t>
            </a:r>
            <a:r>
              <a:rPr lang="en-US" sz="1800" dirty="0" err="1" smtClean="0"/>
              <a:t>poniendo</a:t>
            </a:r>
            <a:r>
              <a:rPr lang="en-US" sz="1800" dirty="0" smtClean="0"/>
              <a:t> a Cero el </a:t>
            </a:r>
            <a:r>
              <a:rPr lang="en-US" sz="1800" dirty="0" err="1" smtClean="0"/>
              <a:t>equipo</a:t>
            </a:r>
            <a:r>
              <a:rPr lang="en-US" sz="1800" dirty="0" smtClean="0"/>
              <a:t> en la </a:t>
            </a:r>
            <a:r>
              <a:rPr lang="en-US" sz="1800" dirty="0" err="1" smtClean="0"/>
              <a:t>presencia</a:t>
            </a:r>
            <a:r>
              <a:rPr lang="en-US" sz="1800" dirty="0" smtClean="0"/>
              <a:t> de </a:t>
            </a:r>
            <a:r>
              <a:rPr lang="en-US" sz="1800" dirty="0" err="1" smtClean="0"/>
              <a:t>contaminantes</a:t>
            </a:r>
            <a:r>
              <a:rPr lang="en-US" sz="1800" dirty="0" smtClean="0"/>
              <a:t>; 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800" dirty="0" err="1" smtClean="0"/>
              <a:t>AutoCal</a:t>
            </a:r>
            <a:r>
              <a:rPr lang="en-US" sz="1800" dirty="0" smtClean="0"/>
              <a:t> </a:t>
            </a:r>
            <a:r>
              <a:rPr lang="en-US" sz="1800" dirty="0" err="1" smtClean="0"/>
              <a:t>tiene</a:t>
            </a:r>
            <a:r>
              <a:rPr lang="en-US" sz="1800" dirty="0" smtClean="0"/>
              <a:t> un </a:t>
            </a:r>
            <a:r>
              <a:rPr lang="en-US" sz="1800" dirty="0" err="1" smtClean="0"/>
              <a:t>máximo</a:t>
            </a:r>
            <a:r>
              <a:rPr lang="en-US" sz="1800" dirty="0" smtClean="0"/>
              <a:t> de </a:t>
            </a:r>
            <a:r>
              <a:rPr lang="en-US" sz="1800" dirty="0" err="1" smtClean="0"/>
              <a:t>cambios</a:t>
            </a:r>
            <a:r>
              <a:rPr lang="en-US" sz="1800" dirty="0" smtClean="0"/>
              <a:t> </a:t>
            </a:r>
            <a:r>
              <a:rPr lang="en-US" sz="1800" dirty="0" err="1" smtClean="0"/>
              <a:t>permitidos</a:t>
            </a:r>
            <a:r>
              <a:rPr lang="en-US" sz="1800" dirty="0" smtClean="0"/>
              <a:t> en </a:t>
            </a:r>
            <a:r>
              <a:rPr lang="en-US" sz="1800" dirty="0" err="1" smtClean="0"/>
              <a:t>ajustes</a:t>
            </a:r>
            <a:r>
              <a:rPr lang="en-US" sz="1800" dirty="0" smtClean="0"/>
              <a:t> entre </a:t>
            </a:r>
            <a:r>
              <a:rPr lang="en-US" sz="1800" dirty="0" err="1" smtClean="0"/>
              <a:t>una</a:t>
            </a:r>
            <a:r>
              <a:rPr lang="en-US" sz="1800" dirty="0" smtClean="0"/>
              <a:t> </a:t>
            </a:r>
            <a:r>
              <a:rPr lang="en-US" sz="1800" dirty="0" err="1" smtClean="0"/>
              <a:t>calibración</a:t>
            </a:r>
            <a:r>
              <a:rPr lang="en-US" sz="1800" dirty="0" smtClean="0"/>
              <a:t> cero al </a:t>
            </a:r>
            <a:r>
              <a:rPr lang="en-US" sz="1800" dirty="0" err="1" smtClean="0"/>
              <a:t>aire</a:t>
            </a:r>
            <a:r>
              <a:rPr lang="en-US" sz="1800" dirty="0" smtClean="0"/>
              <a:t> </a:t>
            </a:r>
            <a:r>
              <a:rPr lang="en-US" sz="1800" dirty="0" err="1" smtClean="0"/>
              <a:t>libre</a:t>
            </a:r>
            <a:r>
              <a:rPr lang="en-US" sz="1800" dirty="0" smtClean="0"/>
              <a:t>, o </a:t>
            </a:r>
            <a:r>
              <a:rPr lang="en-US" sz="1800" dirty="0" err="1" smtClean="0"/>
              <a:t>una</a:t>
            </a:r>
            <a:r>
              <a:rPr lang="en-US" sz="1800" dirty="0" smtClean="0"/>
              <a:t> </a:t>
            </a:r>
            <a:r>
              <a:rPr lang="en-US" sz="1800" dirty="0" err="1" smtClean="0"/>
              <a:t>calibración</a:t>
            </a:r>
            <a:r>
              <a:rPr lang="en-US" sz="1800" dirty="0" smtClean="0"/>
              <a:t> span y la </a:t>
            </a:r>
            <a:r>
              <a:rPr lang="en-US" sz="1800" dirty="0" err="1" smtClean="0"/>
              <a:t>siguiente</a:t>
            </a:r>
            <a:endParaRPr lang="en-US" sz="1800" dirty="0"/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800" dirty="0" smtClean="0"/>
              <a:t>Si el </a:t>
            </a:r>
            <a:r>
              <a:rPr lang="en-US" sz="1800" dirty="0" err="1" smtClean="0"/>
              <a:t>cambio</a:t>
            </a:r>
            <a:r>
              <a:rPr lang="en-US" sz="1800" dirty="0" smtClean="0"/>
              <a:t> entre </a:t>
            </a:r>
            <a:r>
              <a:rPr lang="en-US" sz="1800" dirty="0" err="1" smtClean="0"/>
              <a:t>las</a:t>
            </a:r>
            <a:r>
              <a:rPr lang="en-US" sz="1800" dirty="0" smtClean="0"/>
              <a:t> </a:t>
            </a:r>
            <a:r>
              <a:rPr lang="en-US" sz="1800" dirty="0" err="1" smtClean="0"/>
              <a:t>configuraciones</a:t>
            </a:r>
            <a:r>
              <a:rPr lang="en-US" sz="1800" dirty="0" smtClean="0"/>
              <a:t> cero o </a:t>
            </a:r>
            <a:r>
              <a:rPr lang="en-US" sz="1800" dirty="0"/>
              <a:t>span </a:t>
            </a:r>
            <a:r>
              <a:rPr lang="en-US" sz="1800" dirty="0" err="1" smtClean="0"/>
              <a:t>excede</a:t>
            </a:r>
            <a:r>
              <a:rPr lang="en-US" sz="1800" dirty="0" smtClean="0"/>
              <a:t> </a:t>
            </a:r>
            <a:r>
              <a:rPr lang="en-US" sz="1800" dirty="0" err="1" smtClean="0"/>
              <a:t>este</a:t>
            </a:r>
            <a:r>
              <a:rPr lang="en-US" sz="1800" dirty="0" smtClean="0"/>
              <a:t> </a:t>
            </a:r>
            <a:r>
              <a:rPr lang="en-US" sz="1800" dirty="0" err="1" smtClean="0"/>
              <a:t>máximo</a:t>
            </a:r>
            <a:r>
              <a:rPr lang="en-US" sz="1800" dirty="0" smtClean="0"/>
              <a:t>, el </a:t>
            </a:r>
            <a:r>
              <a:rPr lang="en-US" sz="1800" dirty="0" err="1" smtClean="0"/>
              <a:t>equipo</a:t>
            </a:r>
            <a:r>
              <a:rPr lang="en-US" sz="1800" dirty="0" smtClean="0"/>
              <a:t> no se </a:t>
            </a:r>
            <a:r>
              <a:rPr lang="en-US" sz="1800" dirty="0" err="1" smtClean="0"/>
              <a:t>ajustará</a:t>
            </a:r>
            <a:r>
              <a:rPr lang="en-US" sz="1800" dirty="0" smtClean="0"/>
              <a:t> </a:t>
            </a:r>
            <a:r>
              <a:rPr lang="en-US" sz="1800" dirty="0" err="1" smtClean="0"/>
              <a:t>apropiadamente</a:t>
            </a:r>
            <a:r>
              <a:rPr lang="en-US" sz="1800" dirty="0" smtClean="0"/>
              <a:t>. 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800" dirty="0" smtClean="0"/>
              <a:t>En </a:t>
            </a:r>
            <a:r>
              <a:rPr lang="en-US" sz="1800" dirty="0" err="1" smtClean="0"/>
              <a:t>este</a:t>
            </a:r>
            <a:r>
              <a:rPr lang="en-US" sz="1800" dirty="0" smtClean="0"/>
              <a:t> </a:t>
            </a:r>
            <a:r>
              <a:rPr lang="en-US" sz="1800" dirty="0" err="1" smtClean="0"/>
              <a:t>caso</a:t>
            </a:r>
            <a:r>
              <a:rPr lang="en-US" sz="1800" dirty="0" smtClean="0"/>
              <a:t> </a:t>
            </a:r>
            <a:r>
              <a:rPr lang="en-US" sz="1800" dirty="0" err="1" smtClean="0"/>
              <a:t>necesitarás</a:t>
            </a:r>
            <a:r>
              <a:rPr lang="en-US" sz="1800" dirty="0" smtClean="0"/>
              <a:t> </a:t>
            </a:r>
            <a:r>
              <a:rPr lang="en-US" sz="1800" dirty="0" err="1" smtClean="0"/>
              <a:t>realizar</a:t>
            </a:r>
            <a:r>
              <a:rPr lang="en-US" sz="1800" dirty="0" smtClean="0"/>
              <a:t> </a:t>
            </a:r>
            <a:r>
              <a:rPr lang="en-US" sz="1800" dirty="0" err="1" smtClean="0"/>
              <a:t>una</a:t>
            </a:r>
            <a:r>
              <a:rPr lang="en-US" sz="1800" dirty="0" smtClean="0"/>
              <a:t> </a:t>
            </a:r>
            <a:r>
              <a:rPr lang="en-US" sz="1800" dirty="0" err="1" smtClean="0"/>
              <a:t>calibración</a:t>
            </a:r>
            <a:r>
              <a:rPr lang="en-US" sz="1800" dirty="0" smtClean="0"/>
              <a:t> individual de sensor en el sensor o sensors </a:t>
            </a:r>
            <a:r>
              <a:rPr lang="en-US" sz="1800" dirty="0" err="1" smtClean="0"/>
              <a:t>que</a:t>
            </a:r>
            <a:r>
              <a:rPr lang="en-US" sz="1800" dirty="0" smtClean="0"/>
              <a:t> </a:t>
            </a:r>
            <a:r>
              <a:rPr lang="en-US" sz="1800" dirty="0" err="1" smtClean="0"/>
              <a:t>han</a:t>
            </a:r>
            <a:r>
              <a:rPr lang="en-US" sz="1800" dirty="0" smtClean="0"/>
              <a:t> </a:t>
            </a:r>
            <a:r>
              <a:rPr lang="en-US" sz="1800" dirty="0" err="1" smtClean="0"/>
              <a:t>fallado</a:t>
            </a:r>
            <a:r>
              <a:rPr lang="en-US" sz="1800" dirty="0" smtClean="0"/>
              <a:t> en la </a:t>
            </a:r>
            <a:r>
              <a:rPr lang="en-US" sz="1800" dirty="0" err="1" smtClean="0"/>
              <a:t>calibración</a:t>
            </a:r>
            <a:r>
              <a:rPr lang="en-US" sz="1800" dirty="0" smtClean="0"/>
              <a:t> </a:t>
            </a:r>
            <a:r>
              <a:rPr lang="en-US" sz="1800" dirty="0" err="1" smtClean="0"/>
              <a:t>apropiada</a:t>
            </a:r>
            <a:r>
              <a:rPr lang="en-US" sz="1800" dirty="0" smtClean="0"/>
              <a:t>. </a:t>
            </a:r>
            <a:endParaRPr lang="en-US" sz="1800" dirty="0"/>
          </a:p>
        </p:txBody>
      </p:sp>
      <p:sp>
        <p:nvSpPr>
          <p:cNvPr id="17" name="Line 3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2046" y="659422"/>
            <a:ext cx="3992293" cy="552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8730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12877" y="2497014"/>
            <a:ext cx="2076592" cy="1011116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7798777" y="4739054"/>
            <a:ext cx="1345223" cy="2118946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798777" y="4739054"/>
            <a:ext cx="1345223" cy="2118946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04451" name="Rectangle 2"/>
          <p:cNvSpPr>
            <a:spLocks noGrp="1" noChangeArrowheads="1"/>
          </p:cNvSpPr>
          <p:nvPr>
            <p:ph type="title"/>
          </p:nvPr>
        </p:nvSpPr>
        <p:spPr>
          <a:xfrm>
            <a:off x="4079630" y="105507"/>
            <a:ext cx="4648734" cy="812800"/>
          </a:xfrm>
        </p:spPr>
        <p:txBody>
          <a:bodyPr/>
          <a:lstStyle/>
          <a:p>
            <a:r>
              <a:rPr lang="en-US" sz="2000" dirty="0" err="1" smtClean="0"/>
              <a:t>Procedimiento</a:t>
            </a:r>
            <a:r>
              <a:rPr lang="en-US" sz="2000" dirty="0" smtClean="0"/>
              <a:t> para la </a:t>
            </a:r>
            <a:r>
              <a:rPr lang="en-US" sz="2000" dirty="0" err="1" smtClean="0"/>
              <a:t>calibración</a:t>
            </a:r>
            <a:r>
              <a:rPr lang="en-US" sz="2000" dirty="0" smtClean="0"/>
              <a:t> individual de un sensor (part 1)</a:t>
            </a:r>
          </a:p>
        </p:txBody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0294" y="1133353"/>
            <a:ext cx="5354514" cy="45085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600" dirty="0" smtClean="0"/>
              <a:t>Use </a:t>
            </a:r>
            <a:r>
              <a:rPr lang="en-US" sz="1600" dirty="0" err="1" smtClean="0"/>
              <a:t>este</a:t>
            </a:r>
            <a:r>
              <a:rPr lang="en-US" sz="1600" dirty="0" smtClean="0"/>
              <a:t> </a:t>
            </a:r>
            <a:r>
              <a:rPr lang="en-US" sz="1600" dirty="0" err="1" smtClean="0"/>
              <a:t>procedimiento</a:t>
            </a:r>
            <a:r>
              <a:rPr lang="en-US" sz="1600" dirty="0" smtClean="0"/>
              <a:t> </a:t>
            </a:r>
            <a:r>
              <a:rPr lang="en-US" sz="1600" dirty="0" err="1" smtClean="0"/>
              <a:t>cuando</a:t>
            </a:r>
            <a:r>
              <a:rPr lang="en-US" sz="1600" dirty="0" smtClean="0"/>
              <a:t> </a:t>
            </a:r>
            <a:r>
              <a:rPr lang="en-US" sz="1600" dirty="0" err="1" smtClean="0"/>
              <a:t>quiera</a:t>
            </a:r>
            <a:r>
              <a:rPr lang="en-US" sz="1600" dirty="0" smtClean="0"/>
              <a:t> </a:t>
            </a:r>
            <a:r>
              <a:rPr lang="en-US" sz="1600" dirty="0" err="1" smtClean="0"/>
              <a:t>que</a:t>
            </a:r>
            <a:r>
              <a:rPr lang="en-US" sz="1600" dirty="0" smtClean="0"/>
              <a:t> </a:t>
            </a:r>
            <a:r>
              <a:rPr lang="en-US" sz="1600" dirty="0" err="1" smtClean="0"/>
              <a:t>necesites</a:t>
            </a:r>
            <a:r>
              <a:rPr lang="en-US" sz="1600" dirty="0" smtClean="0"/>
              <a:t> </a:t>
            </a:r>
            <a:r>
              <a:rPr lang="en-US" sz="1600" dirty="0" err="1" smtClean="0"/>
              <a:t>calibrar</a:t>
            </a:r>
            <a:r>
              <a:rPr lang="en-US" sz="1600" dirty="0" smtClean="0"/>
              <a:t> un sensor de </a:t>
            </a:r>
            <a:r>
              <a:rPr lang="en-US" sz="1600" dirty="0" err="1" smtClean="0"/>
              <a:t>una</a:t>
            </a:r>
            <a:r>
              <a:rPr lang="en-US" sz="1600" dirty="0" smtClean="0"/>
              <a:t> sola </a:t>
            </a:r>
            <a:r>
              <a:rPr lang="en-US" sz="1600" dirty="0" err="1" smtClean="0"/>
              <a:t>vez</a:t>
            </a:r>
            <a:endParaRPr lang="en-US" sz="1600" dirty="0" smtClean="0"/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600" dirty="0" err="1" smtClean="0"/>
              <a:t>Presione</a:t>
            </a:r>
            <a:r>
              <a:rPr lang="en-US" sz="1600" dirty="0" smtClean="0"/>
              <a:t> y </a:t>
            </a:r>
            <a:r>
              <a:rPr lang="en-US" sz="1600" dirty="0" err="1" smtClean="0"/>
              <a:t>sostenga</a:t>
            </a:r>
            <a:r>
              <a:rPr lang="en-US" sz="1600" dirty="0" smtClean="0"/>
              <a:t> el </a:t>
            </a:r>
            <a:r>
              <a:rPr lang="en-US" sz="1600" dirty="0" err="1" smtClean="0"/>
              <a:t>botón</a:t>
            </a:r>
            <a:r>
              <a:rPr lang="en-US" sz="1600" dirty="0" smtClean="0"/>
              <a:t> “Reset” para </a:t>
            </a:r>
            <a:r>
              <a:rPr lang="en-US" sz="1600" dirty="0" err="1" smtClean="0"/>
              <a:t>mostrar</a:t>
            </a:r>
            <a:r>
              <a:rPr lang="en-US" sz="1600" dirty="0" smtClean="0"/>
              <a:t> el “Main Menu” y </a:t>
            </a:r>
            <a:r>
              <a:rPr lang="en-US" sz="1600" dirty="0" err="1" smtClean="0"/>
              <a:t>luego</a:t>
            </a:r>
            <a:r>
              <a:rPr lang="en-US" sz="1600" dirty="0" smtClean="0"/>
              <a:t> </a:t>
            </a:r>
            <a:r>
              <a:rPr lang="en-US" sz="1600" dirty="0" err="1" smtClean="0"/>
              <a:t>escoger</a:t>
            </a:r>
            <a:r>
              <a:rPr lang="en-US" sz="1600" dirty="0" smtClean="0"/>
              <a:t> “Service” 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600" dirty="0" err="1" smtClean="0"/>
              <a:t>En“Security</a:t>
            </a:r>
            <a:r>
              <a:rPr lang="en-US" sz="1600" dirty="0" smtClean="0"/>
              <a:t> Code” use “1100” </a:t>
            </a:r>
            <a:r>
              <a:rPr lang="en-US" sz="1600" dirty="0" err="1" smtClean="0"/>
              <a:t>como</a:t>
            </a:r>
            <a:r>
              <a:rPr lang="en-US" sz="1600" dirty="0" smtClean="0"/>
              <a:t> password 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600" dirty="0" err="1" smtClean="0"/>
              <a:t>Escoja</a:t>
            </a:r>
            <a:r>
              <a:rPr lang="en-US" sz="1600" dirty="0" smtClean="0"/>
              <a:t> “Sensors”  </a:t>
            </a:r>
            <a:r>
              <a:rPr lang="en-US" sz="1600" dirty="0" err="1" smtClean="0"/>
              <a:t>luego</a:t>
            </a:r>
            <a:r>
              <a:rPr lang="en-US" sz="1600" dirty="0" smtClean="0"/>
              <a:t> </a:t>
            </a:r>
            <a:r>
              <a:rPr lang="en-US" sz="1600" dirty="0" err="1" smtClean="0"/>
              <a:t>seleccione</a:t>
            </a:r>
            <a:r>
              <a:rPr lang="en-US" sz="1600" dirty="0" smtClean="0"/>
              <a:t> el sensor </a:t>
            </a:r>
            <a:r>
              <a:rPr lang="en-US" sz="1600" dirty="0" err="1" smtClean="0"/>
              <a:t>que</a:t>
            </a:r>
            <a:r>
              <a:rPr lang="en-US" sz="1600" dirty="0" smtClean="0"/>
              <a:t> </a:t>
            </a:r>
            <a:r>
              <a:rPr lang="en-US" sz="1600" dirty="0" err="1" smtClean="0"/>
              <a:t>desee</a:t>
            </a:r>
            <a:r>
              <a:rPr lang="en-US" sz="1600" dirty="0" smtClean="0"/>
              <a:t> </a:t>
            </a:r>
            <a:r>
              <a:rPr lang="en-US" sz="1600" dirty="0" err="1" smtClean="0"/>
              <a:t>calibrar</a:t>
            </a:r>
            <a:endParaRPr lang="en-US" sz="1600" dirty="0" smtClean="0"/>
          </a:p>
          <a:p>
            <a:pPr>
              <a:spcBef>
                <a:spcPct val="0"/>
              </a:spcBef>
              <a:spcAft>
                <a:spcPts val="1800"/>
              </a:spcAft>
            </a:pPr>
            <a:endParaRPr lang="en-US" sz="1600" dirty="0"/>
          </a:p>
        </p:txBody>
      </p:sp>
      <p:pic>
        <p:nvPicPr>
          <p:cNvPr id="104453" name="Picture 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6473" y="5213838"/>
            <a:ext cx="2017947" cy="993530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Line 3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3465" y="3868616"/>
            <a:ext cx="2029055" cy="1037491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2" name="Picture 2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42320" y="1224632"/>
            <a:ext cx="2036750" cy="986217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>
            <a:endCxn id="22" idx="3"/>
          </p:cNvCxnSpPr>
          <p:nvPr/>
        </p:nvCxnSpPr>
        <p:spPr bwMode="auto">
          <a:xfrm flipV="1">
            <a:off x="5477608" y="3153383"/>
            <a:ext cx="1396449" cy="89107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Oval 12"/>
          <p:cNvSpPr>
            <a:spLocks noChangeArrowheads="1"/>
          </p:cNvSpPr>
          <p:nvPr/>
        </p:nvSpPr>
        <p:spPr bwMode="auto">
          <a:xfrm>
            <a:off x="6697298" y="2725614"/>
            <a:ext cx="1206988" cy="501163"/>
          </a:xfrm>
          <a:prstGeom prst="ellipse">
            <a:avLst/>
          </a:prstGeom>
          <a:noFill/>
          <a:ln w="38100" cmpd="sng" algn="ctr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2" y="4044463"/>
            <a:ext cx="3217988" cy="2154436"/>
          </a:xfrm>
          <a:prstGeom prst="rect">
            <a:avLst/>
          </a:prstGeom>
          <a:solidFill>
            <a:srgbClr val="FF8585"/>
          </a:solidFill>
          <a:ln w="19050">
            <a:solidFill>
              <a:schemeClr val="bg1"/>
            </a:solidFill>
          </a:ln>
          <a:effectLst>
            <a:outerShdw dist="101600" dir="2700000" algn="ctr" rotWithShape="0">
              <a:schemeClr val="bg1">
                <a:lumMod val="50000"/>
                <a:lumOff val="50000"/>
              </a:schemeClr>
            </a:outerShdw>
          </a:effectLst>
        </p:spPr>
        <p:txBody>
          <a:bodyPr wrap="square" lIns="182880" tIns="91440" rIns="182880" bIns="91440" rtlCol="0">
            <a:spAutoFit/>
          </a:bodyPr>
          <a:lstStyle/>
          <a:p>
            <a:pPr algn="l"/>
            <a:r>
              <a:rPr lang="en-US" sz="1600" i="1" dirty="0" err="1" smtClean="0">
                <a:solidFill>
                  <a:srgbClr val="000000"/>
                </a:solidFill>
                <a:latin typeface="Arial" charset="0"/>
              </a:rPr>
              <a:t>Asegúrese</a:t>
            </a:r>
            <a:r>
              <a:rPr lang="en-US" sz="1600" i="1" dirty="0" smtClean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US" sz="1600" i="1" dirty="0" err="1" smtClean="0">
                <a:solidFill>
                  <a:srgbClr val="000000"/>
                </a:solidFill>
                <a:latin typeface="Arial" charset="0"/>
              </a:rPr>
              <a:t>usar</a:t>
            </a:r>
            <a:r>
              <a:rPr lang="en-US" sz="1600" i="1" dirty="0" smtClean="0">
                <a:solidFill>
                  <a:srgbClr val="000000"/>
                </a:solidFill>
                <a:latin typeface="Arial" charset="0"/>
              </a:rPr>
              <a:t> “1100” </a:t>
            </a:r>
            <a:r>
              <a:rPr lang="en-US" sz="1600" i="1" dirty="0" err="1" smtClean="0">
                <a:solidFill>
                  <a:srgbClr val="000000"/>
                </a:solidFill>
                <a:latin typeface="Arial" charset="0"/>
              </a:rPr>
              <a:t>como</a:t>
            </a:r>
            <a:r>
              <a:rPr lang="en-US" sz="1600" i="1" dirty="0" smtClean="0">
                <a:solidFill>
                  <a:srgbClr val="000000"/>
                </a:solidFill>
                <a:latin typeface="Arial" charset="0"/>
              </a:rPr>
              <a:t> password.  </a:t>
            </a:r>
          </a:p>
          <a:p>
            <a:pPr algn="l"/>
            <a:endParaRPr lang="en-US" sz="1600" i="1" dirty="0">
              <a:solidFill>
                <a:srgbClr val="000000"/>
              </a:solidFill>
              <a:latin typeface="Arial" charset="0"/>
            </a:endParaRPr>
          </a:p>
          <a:p>
            <a:pPr algn="l"/>
            <a:r>
              <a:rPr lang="en-US" sz="1600" i="1" dirty="0" smtClean="0">
                <a:solidFill>
                  <a:srgbClr val="000000"/>
                </a:solidFill>
                <a:latin typeface="Arial" charset="0"/>
              </a:rPr>
              <a:t>“1100” </a:t>
            </a:r>
            <a:r>
              <a:rPr lang="en-US" sz="1600" i="1" dirty="0" err="1" smtClean="0">
                <a:solidFill>
                  <a:srgbClr val="000000"/>
                </a:solidFill>
                <a:latin typeface="Arial" charset="0"/>
              </a:rPr>
              <a:t>es</a:t>
            </a:r>
            <a:r>
              <a:rPr lang="en-US" sz="1600" i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600" i="1" dirty="0">
                <a:solidFill>
                  <a:srgbClr val="000000"/>
                </a:solidFill>
                <a:latin typeface="Arial" charset="0"/>
              </a:rPr>
              <a:t>un password especial </a:t>
            </a:r>
            <a:r>
              <a:rPr lang="en-US" sz="1600" i="1" dirty="0" err="1" smtClean="0">
                <a:solidFill>
                  <a:srgbClr val="000000"/>
                </a:solidFill>
                <a:latin typeface="Arial" charset="0"/>
              </a:rPr>
              <a:t>que</a:t>
            </a:r>
            <a:r>
              <a:rPr lang="en-US" sz="1600" i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600" i="1" dirty="0" err="1" smtClean="0">
                <a:solidFill>
                  <a:srgbClr val="000000"/>
                </a:solidFill>
                <a:latin typeface="Arial" charset="0"/>
              </a:rPr>
              <a:t>permite</a:t>
            </a:r>
            <a:r>
              <a:rPr lang="en-US" sz="1600" i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ES" sz="1600" i="1" dirty="0">
                <a:solidFill>
                  <a:srgbClr val="000000"/>
                </a:solidFill>
                <a:latin typeface="Arial" charset="0"/>
              </a:rPr>
              <a:t>una ventana de ajuste de calibración en su máxima amplitud</a:t>
            </a:r>
            <a:r>
              <a:rPr lang="en-US" sz="1600" i="1" dirty="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556878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Line 54"/>
          <p:cNvSpPr>
            <a:spLocks noChangeShapeType="1"/>
          </p:cNvSpPr>
          <p:nvPr/>
        </p:nvSpPr>
        <p:spPr bwMode="auto">
          <a:xfrm flipV="1">
            <a:off x="0" y="947738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092325" y="106885"/>
            <a:ext cx="6570663" cy="815439"/>
          </a:xfrm>
        </p:spPr>
        <p:txBody>
          <a:bodyPr anchor="ctr"/>
          <a:lstStyle/>
          <a:p>
            <a:r>
              <a:rPr lang="en-US" sz="2400" dirty="0" err="1" smtClean="0"/>
              <a:t>Enriquecimiento</a:t>
            </a:r>
            <a:r>
              <a:rPr lang="en-US" sz="2400" dirty="0" smtClean="0"/>
              <a:t> de </a:t>
            </a:r>
            <a:r>
              <a:rPr lang="en-US" sz="2400" dirty="0" err="1" smtClean="0"/>
              <a:t>Oxígeno</a:t>
            </a:r>
            <a:endParaRPr lang="en-US" sz="2400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006" y="1119105"/>
            <a:ext cx="2956957" cy="3727450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0"/>
              </a:spcBef>
              <a:spcAft>
                <a:spcPct val="60000"/>
              </a:spcAft>
            </a:pPr>
            <a:r>
              <a:rPr lang="en-US" sz="1800" dirty="0" err="1" smtClean="0"/>
              <a:t>Proporcionalmente</a:t>
            </a:r>
            <a:r>
              <a:rPr lang="en-US" sz="1800" dirty="0" smtClean="0"/>
              <a:t> </a:t>
            </a:r>
            <a:r>
              <a:rPr lang="en-US" sz="1800" dirty="0" err="1" smtClean="0"/>
              <a:t>incrementa</a:t>
            </a:r>
            <a:r>
              <a:rPr lang="en-US" sz="1800" dirty="0" smtClean="0"/>
              <a:t> el factor de </a:t>
            </a:r>
            <a:r>
              <a:rPr lang="en-US" sz="1800" dirty="0" err="1" smtClean="0"/>
              <a:t>muchas</a:t>
            </a:r>
            <a:r>
              <a:rPr lang="en-US" sz="1800" dirty="0" smtClean="0"/>
              <a:t> </a:t>
            </a:r>
            <a:r>
              <a:rPr lang="en-US" sz="1800" dirty="0" err="1" smtClean="0"/>
              <a:t>reacciones</a:t>
            </a:r>
            <a:r>
              <a:rPr lang="en-US" sz="1800" dirty="0" smtClean="0"/>
              <a:t> </a:t>
            </a:r>
            <a:r>
              <a:rPr lang="en-US" sz="1800" dirty="0" err="1" smtClean="0"/>
              <a:t>químicas</a:t>
            </a:r>
            <a:r>
              <a:rPr lang="en-US" sz="1800" dirty="0" smtClean="0"/>
              <a:t> </a:t>
            </a:r>
          </a:p>
          <a:p>
            <a:pPr>
              <a:lnSpc>
                <a:spcPct val="85000"/>
              </a:lnSpc>
              <a:spcBef>
                <a:spcPct val="0"/>
              </a:spcBef>
              <a:spcAft>
                <a:spcPct val="60000"/>
              </a:spcAft>
            </a:pPr>
            <a:r>
              <a:rPr lang="es-ES" sz="1800" dirty="0" smtClean="0"/>
              <a:t>Puede </a:t>
            </a:r>
            <a:r>
              <a:rPr lang="es-ES" sz="1800" dirty="0"/>
              <a:t>hacer </a:t>
            </a:r>
            <a:r>
              <a:rPr lang="es-ES" sz="1800" dirty="0" smtClean="0"/>
              <a:t>convertir a los materiales </a:t>
            </a:r>
            <a:r>
              <a:rPr lang="es-ES" sz="1800" dirty="0"/>
              <a:t>combustibles ordinarios </a:t>
            </a:r>
            <a:r>
              <a:rPr lang="es-ES" sz="1800" dirty="0" smtClean="0"/>
              <a:t>en </a:t>
            </a:r>
            <a:r>
              <a:rPr lang="es-ES" sz="1800" dirty="0"/>
              <a:t>inflamables o explosivos</a:t>
            </a:r>
            <a:endParaRPr lang="en-US" sz="1800" dirty="0" smtClean="0"/>
          </a:p>
          <a:p>
            <a:pPr>
              <a:lnSpc>
                <a:spcPct val="85000"/>
              </a:lnSpc>
              <a:spcBef>
                <a:spcPct val="0"/>
              </a:spcBef>
              <a:spcAft>
                <a:spcPct val="60000"/>
              </a:spcAft>
            </a:pPr>
            <a:endParaRPr lang="en-US" sz="1800" dirty="0" smtClean="0"/>
          </a:p>
        </p:txBody>
      </p:sp>
      <p:pic>
        <p:nvPicPr>
          <p:cNvPr id="10244" name="Picture 53" descr="OSHA welders enriching oxygen in confined space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8766" y="1623052"/>
            <a:ext cx="5487232" cy="285393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2493797" y="3372595"/>
            <a:ext cx="3146962" cy="2470068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  <a:lumMod val="77000"/>
                </a:srgbClr>
              </a:gs>
              <a:gs pos="100000">
                <a:srgbClr val="FF0000">
                  <a:shade val="67500"/>
                  <a:satMod val="115000"/>
                  <a:lumMod val="72000"/>
                  <a:lumOff val="28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101600" dir="2700000" algn="ctr" rotWithShape="0">
              <a:schemeClr val="bg1">
                <a:lumMod val="50000"/>
                <a:lumOff val="50000"/>
              </a:schemeClr>
            </a:outerShdw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&quot;No&quot; Symbol 7"/>
          <p:cNvSpPr/>
          <p:nvPr/>
        </p:nvSpPr>
        <p:spPr bwMode="auto">
          <a:xfrm>
            <a:off x="2968813" y="3526964"/>
            <a:ext cx="2161309" cy="2149434"/>
          </a:xfrm>
          <a:prstGeom prst="noSmoking">
            <a:avLst/>
          </a:prstGeom>
          <a:solidFill>
            <a:srgbClr val="D00000"/>
          </a:solidFill>
          <a:ln w="28575" cap="flat" cmpd="sng" algn="ctr">
            <a:solidFill>
              <a:srgbClr val="82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266700" dist="152400" algn="ctr" rotWithShape="0">
              <a:srgbClr val="FFC6A7"/>
            </a:outerShdw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38181" y="4037602"/>
            <a:ext cx="24225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 w="18000">
                  <a:solidFill>
                    <a:srgbClr val="5C0000"/>
                  </a:solidFill>
                  <a:prstDash val="solid"/>
                  <a:miter lim="800000"/>
                </a:ln>
                <a:solidFill>
                  <a:srgbClr val="FFC6A7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23.0%</a:t>
            </a:r>
            <a:endParaRPr lang="en-US" sz="6000" dirty="0">
              <a:ln w="18000">
                <a:solidFill>
                  <a:srgbClr val="5C0000"/>
                </a:solidFill>
                <a:prstDash val="solid"/>
                <a:miter lim="800000"/>
              </a:ln>
              <a:solidFill>
                <a:srgbClr val="FFC6A7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83028" y="3670283"/>
            <a:ext cx="2151413" cy="1922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1" i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1" i="1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1" i="1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1" i="1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1" i="1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1" i="1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1" i="1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1" i="1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1" i="1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spcAft>
                <a:spcPct val="60000"/>
              </a:spcAft>
            </a:pPr>
            <a:r>
              <a:rPr lang="en-US" sz="1800" dirty="0" err="1" smtClean="0"/>
              <a:t>Cualquier</a:t>
            </a:r>
            <a:r>
              <a:rPr lang="en-US" sz="1800" dirty="0" smtClean="0"/>
              <a:t> area con </a:t>
            </a:r>
            <a:r>
              <a:rPr lang="en-US" sz="1800" dirty="0" err="1" smtClean="0"/>
              <a:t>nivel</a:t>
            </a:r>
            <a:r>
              <a:rPr lang="en-US" sz="1800" dirty="0" smtClean="0"/>
              <a:t> de O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mayor a 23.0% </a:t>
            </a:r>
            <a:r>
              <a:rPr lang="en-US" sz="1800" dirty="0" err="1" smtClean="0"/>
              <a:t>es</a:t>
            </a:r>
            <a:r>
              <a:rPr lang="en-US" sz="1800" dirty="0" smtClean="0"/>
              <a:t> </a:t>
            </a:r>
            <a:r>
              <a:rPr lang="en-US" sz="1800" dirty="0" err="1" smtClean="0"/>
              <a:t>peligrosamente</a:t>
            </a:r>
            <a:r>
              <a:rPr lang="en-US" sz="1800" dirty="0" smtClean="0"/>
              <a:t> </a:t>
            </a:r>
            <a:r>
              <a:rPr lang="en-US" sz="1800" dirty="0" err="1" smtClean="0"/>
              <a:t>enriquecido</a:t>
            </a:r>
            <a:endParaRPr lang="en-US" sz="1800" dirty="0" smtClean="0"/>
          </a:p>
          <a:p>
            <a:pPr>
              <a:lnSpc>
                <a:spcPct val="85000"/>
              </a:lnSpc>
              <a:spcBef>
                <a:spcPct val="0"/>
              </a:spcBef>
              <a:spcAft>
                <a:spcPct val="60000"/>
              </a:spcAft>
            </a:pPr>
            <a:endParaRPr lang="en-US" sz="1800" dirty="0" smtClean="0"/>
          </a:p>
          <a:p>
            <a:pPr>
              <a:lnSpc>
                <a:spcPct val="85000"/>
              </a:lnSpc>
              <a:spcBef>
                <a:spcPct val="0"/>
              </a:spcBef>
              <a:spcAft>
                <a:spcPct val="60000"/>
              </a:spcAft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Line 3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7798777" y="4739054"/>
            <a:ext cx="1345223" cy="2118946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798777" y="4739054"/>
            <a:ext cx="1345223" cy="2118946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04451" name="Rectangle 2"/>
          <p:cNvSpPr>
            <a:spLocks noGrp="1" noChangeArrowheads="1"/>
          </p:cNvSpPr>
          <p:nvPr>
            <p:ph type="title"/>
          </p:nvPr>
        </p:nvSpPr>
        <p:spPr>
          <a:xfrm>
            <a:off x="1252331" y="96715"/>
            <a:ext cx="5007792" cy="812800"/>
          </a:xfrm>
        </p:spPr>
        <p:txBody>
          <a:bodyPr/>
          <a:lstStyle/>
          <a:p>
            <a:r>
              <a:rPr lang="en-US" sz="2000" dirty="0" err="1" smtClean="0"/>
              <a:t>Procedimiento</a:t>
            </a:r>
            <a:r>
              <a:rPr lang="en-US" sz="2000" dirty="0" smtClean="0"/>
              <a:t> para la </a:t>
            </a:r>
            <a:r>
              <a:rPr lang="en-US" sz="2000" dirty="0" err="1" smtClean="0"/>
              <a:t>calibración</a:t>
            </a:r>
            <a:r>
              <a:rPr lang="en-US" sz="2000" dirty="0" smtClean="0"/>
              <a:t> </a:t>
            </a:r>
            <a:r>
              <a:rPr lang="en-US" sz="2000" dirty="0"/>
              <a:t>individual de un </a:t>
            </a:r>
            <a:r>
              <a:rPr lang="en-US" sz="2000" dirty="0" smtClean="0"/>
              <a:t>sensor (</a:t>
            </a:r>
            <a:r>
              <a:rPr lang="en-US" sz="2000" dirty="0"/>
              <a:t>part </a:t>
            </a:r>
            <a:r>
              <a:rPr lang="en-US" sz="2000" dirty="0" smtClean="0"/>
              <a:t>2)</a:t>
            </a:r>
          </a:p>
        </p:txBody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0293" y="1133353"/>
            <a:ext cx="5468816" cy="45085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600" dirty="0" err="1" smtClean="0"/>
              <a:t>Una</a:t>
            </a:r>
            <a:r>
              <a:rPr lang="en-US" sz="1600" dirty="0" smtClean="0"/>
              <a:t> </a:t>
            </a:r>
            <a:r>
              <a:rPr lang="en-US" sz="1600" dirty="0" err="1" smtClean="0"/>
              <a:t>pantalla</a:t>
            </a:r>
            <a:r>
              <a:rPr lang="en-US" sz="1600" dirty="0" smtClean="0"/>
              <a:t> </a:t>
            </a:r>
            <a:r>
              <a:rPr lang="en-US" sz="1600" dirty="0" err="1" smtClean="0"/>
              <a:t>mostrará</a:t>
            </a:r>
            <a:r>
              <a:rPr lang="en-US" sz="1600" dirty="0" smtClean="0"/>
              <a:t> el menu de </a:t>
            </a:r>
            <a:r>
              <a:rPr lang="en-US" sz="1600" dirty="0" err="1" smtClean="0"/>
              <a:t>opciones</a:t>
            </a:r>
            <a:r>
              <a:rPr lang="en-US" sz="1600" dirty="0" smtClean="0"/>
              <a:t> para </a:t>
            </a:r>
            <a:r>
              <a:rPr lang="en-US" sz="1600" dirty="0" err="1" smtClean="0"/>
              <a:t>que</a:t>
            </a:r>
            <a:r>
              <a:rPr lang="en-US" sz="1600" dirty="0" smtClean="0"/>
              <a:t> </a:t>
            </a:r>
            <a:r>
              <a:rPr lang="en-US" sz="1600" dirty="0" err="1" smtClean="0"/>
              <a:t>seleccione</a:t>
            </a:r>
            <a:r>
              <a:rPr lang="en-US" sz="1600" dirty="0" smtClean="0"/>
              <a:t> el sensor. 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600" dirty="0" smtClean="0"/>
              <a:t>Si el sensor </a:t>
            </a:r>
            <a:r>
              <a:rPr lang="en-US" sz="1600" dirty="0" err="1" smtClean="0"/>
              <a:t>ser</a:t>
            </a:r>
            <a:r>
              <a:rPr lang="en-US" sz="1600" dirty="0" smtClean="0"/>
              <a:t> </a:t>
            </a:r>
            <a:r>
              <a:rPr lang="en-US" sz="1600" dirty="0" err="1" smtClean="0"/>
              <a:t>regulada</a:t>
            </a:r>
            <a:r>
              <a:rPr lang="en-US" sz="1600" dirty="0" smtClean="0"/>
              <a:t> al </a:t>
            </a:r>
            <a:r>
              <a:rPr lang="en-US" sz="1600" dirty="0" err="1" smtClean="0"/>
              <a:t>aire</a:t>
            </a:r>
            <a:r>
              <a:rPr lang="en-US" sz="1600" dirty="0" smtClean="0"/>
              <a:t> fresco </a:t>
            </a:r>
            <a:r>
              <a:rPr lang="en-US" sz="1600" dirty="0" err="1" smtClean="0"/>
              <a:t>entonces</a:t>
            </a:r>
            <a:r>
              <a:rPr lang="en-US" sz="1600" dirty="0" smtClean="0"/>
              <a:t> </a:t>
            </a:r>
            <a:r>
              <a:rPr lang="en-US" sz="1600" dirty="0" err="1" smtClean="0"/>
              <a:t>escoja</a:t>
            </a:r>
            <a:r>
              <a:rPr lang="en-US" sz="1600" dirty="0" smtClean="0"/>
              <a:t> “Zero”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600" dirty="0" smtClean="0"/>
              <a:t>Si el sensor no </a:t>
            </a:r>
            <a:r>
              <a:rPr lang="en-US" sz="1600" dirty="0" err="1" smtClean="0"/>
              <a:t>necesita</a:t>
            </a:r>
            <a:r>
              <a:rPr lang="en-US" sz="1600" dirty="0" smtClean="0"/>
              <a:t> </a:t>
            </a:r>
            <a:r>
              <a:rPr lang="en-US" sz="1600" dirty="0" err="1" smtClean="0"/>
              <a:t>ser</a:t>
            </a:r>
            <a:r>
              <a:rPr lang="en-US" sz="1600" dirty="0" smtClean="0"/>
              <a:t> </a:t>
            </a:r>
            <a:r>
              <a:rPr lang="en-US" sz="1600" dirty="0" err="1" smtClean="0"/>
              <a:t>calibrado</a:t>
            </a:r>
            <a:r>
              <a:rPr lang="en-US" sz="1600" dirty="0" smtClean="0"/>
              <a:t> al </a:t>
            </a:r>
            <a:r>
              <a:rPr lang="en-US" sz="1600" dirty="0" err="1" smtClean="0"/>
              <a:t>aire</a:t>
            </a:r>
            <a:r>
              <a:rPr lang="en-US" sz="1600" dirty="0" smtClean="0"/>
              <a:t> fresco </a:t>
            </a:r>
            <a:r>
              <a:rPr lang="en-US" sz="1600" dirty="0" err="1" smtClean="0"/>
              <a:t>escoja</a:t>
            </a:r>
            <a:r>
              <a:rPr lang="en-US" sz="1600" dirty="0" smtClean="0"/>
              <a:t> “Calibrate”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endParaRPr lang="en-US" sz="1600" dirty="0"/>
          </a:p>
        </p:txBody>
      </p:sp>
      <p:pic>
        <p:nvPicPr>
          <p:cNvPr id="104453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6647" y="685798"/>
            <a:ext cx="1886905" cy="929012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54" name="Picture 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8953" y="2079325"/>
            <a:ext cx="1906832" cy="936434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9" descr="IMG_4438 outline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419" y="4027120"/>
            <a:ext cx="3059112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14413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Line 3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7798777" y="4739054"/>
            <a:ext cx="1345223" cy="2118946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798777" y="4739054"/>
            <a:ext cx="1345223" cy="2118946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04451" name="Rectangle 2"/>
          <p:cNvSpPr>
            <a:spLocks noGrp="1" noChangeArrowheads="1"/>
          </p:cNvSpPr>
          <p:nvPr>
            <p:ph type="title"/>
          </p:nvPr>
        </p:nvSpPr>
        <p:spPr>
          <a:xfrm>
            <a:off x="1718993" y="96715"/>
            <a:ext cx="4541130" cy="812800"/>
          </a:xfrm>
        </p:spPr>
        <p:txBody>
          <a:bodyPr/>
          <a:lstStyle/>
          <a:p>
            <a:r>
              <a:rPr lang="en-US" sz="2000" dirty="0" err="1"/>
              <a:t>Procedimiento</a:t>
            </a:r>
            <a:r>
              <a:rPr lang="en-US" sz="2000" dirty="0"/>
              <a:t> para la </a:t>
            </a:r>
            <a:r>
              <a:rPr lang="en-US" sz="2000" dirty="0" err="1"/>
              <a:t>calibración</a:t>
            </a:r>
            <a:r>
              <a:rPr lang="en-US" sz="2000" dirty="0"/>
              <a:t> individual de un sensor(part </a:t>
            </a:r>
            <a:r>
              <a:rPr lang="en-US" sz="2000" dirty="0" smtClean="0"/>
              <a:t>3)</a:t>
            </a:r>
          </a:p>
        </p:txBody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8069" y="1071686"/>
            <a:ext cx="6244404" cy="379046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600" dirty="0" smtClean="0"/>
              <a:t>Para </a:t>
            </a:r>
            <a:r>
              <a:rPr lang="en-US" sz="1600" dirty="0" err="1" smtClean="0"/>
              <a:t>realizar</a:t>
            </a:r>
            <a:r>
              <a:rPr lang="en-US" sz="1600" dirty="0" smtClean="0"/>
              <a:t> </a:t>
            </a:r>
            <a:r>
              <a:rPr lang="en-US" sz="1600" dirty="0" err="1" smtClean="0"/>
              <a:t>una</a:t>
            </a:r>
            <a:r>
              <a:rPr lang="en-US" sz="1600" dirty="0" smtClean="0"/>
              <a:t> </a:t>
            </a:r>
            <a:r>
              <a:rPr lang="en-US" sz="1600" dirty="0" err="1" smtClean="0"/>
              <a:t>calibración</a:t>
            </a:r>
            <a:r>
              <a:rPr lang="en-US" sz="1600" dirty="0" smtClean="0"/>
              <a:t> Cero </a:t>
            </a:r>
            <a:r>
              <a:rPr lang="en-US" sz="1600" dirty="0" err="1" smtClean="0"/>
              <a:t>aire</a:t>
            </a:r>
            <a:r>
              <a:rPr lang="en-US" sz="1600" dirty="0" smtClean="0"/>
              <a:t> </a:t>
            </a:r>
            <a:r>
              <a:rPr lang="en-US" sz="1600" dirty="0" err="1" smtClean="0"/>
              <a:t>libre</a:t>
            </a:r>
            <a:r>
              <a:rPr lang="en-US" sz="1600" dirty="0" smtClean="0"/>
              <a:t>: </a:t>
            </a:r>
          </a:p>
          <a:p>
            <a:pPr lvl="1">
              <a:spcBef>
                <a:spcPct val="0"/>
              </a:spcBef>
              <a:spcAft>
                <a:spcPts val="1800"/>
              </a:spcAft>
            </a:pPr>
            <a:r>
              <a:rPr lang="en-US" sz="1600" dirty="0" err="1" smtClean="0"/>
              <a:t>Asegúrese</a:t>
            </a:r>
            <a:r>
              <a:rPr lang="en-US" sz="1600" dirty="0" smtClean="0"/>
              <a:t> </a:t>
            </a:r>
            <a:r>
              <a:rPr lang="en-US" sz="1600" dirty="0" err="1" smtClean="0"/>
              <a:t>que</a:t>
            </a:r>
            <a:r>
              <a:rPr lang="en-US" sz="1600" dirty="0" smtClean="0"/>
              <a:t> el sensor </a:t>
            </a:r>
            <a:r>
              <a:rPr lang="en-US" sz="1600" dirty="0" err="1" smtClean="0"/>
              <a:t>esté</a:t>
            </a:r>
            <a:r>
              <a:rPr lang="en-US" sz="1600" dirty="0" smtClean="0"/>
              <a:t> </a:t>
            </a:r>
            <a:r>
              <a:rPr lang="en-US" sz="1600" dirty="0" err="1" smtClean="0"/>
              <a:t>expuesto</a:t>
            </a:r>
            <a:r>
              <a:rPr lang="en-US" sz="1600" dirty="0" smtClean="0"/>
              <a:t> al </a:t>
            </a:r>
            <a:r>
              <a:rPr lang="en-US" sz="1600" dirty="0" err="1" smtClean="0"/>
              <a:t>aire</a:t>
            </a:r>
            <a:r>
              <a:rPr lang="en-US" sz="1600" dirty="0" smtClean="0"/>
              <a:t> </a:t>
            </a:r>
            <a:r>
              <a:rPr lang="en-US" sz="1600" dirty="0" err="1" smtClean="0"/>
              <a:t>libre</a:t>
            </a:r>
            <a:r>
              <a:rPr lang="en-US" sz="1600" dirty="0" smtClean="0"/>
              <a:t>, </a:t>
            </a:r>
            <a:r>
              <a:rPr lang="en-US" sz="1600" dirty="0" err="1" smtClean="0"/>
              <a:t>contaminante</a:t>
            </a:r>
            <a:r>
              <a:rPr lang="en-US" sz="1600" dirty="0" smtClean="0"/>
              <a:t> fresco </a:t>
            </a:r>
          </a:p>
          <a:p>
            <a:pPr lvl="1">
              <a:spcBef>
                <a:spcPct val="0"/>
              </a:spcBef>
              <a:spcAft>
                <a:spcPts val="1800"/>
              </a:spcAft>
            </a:pPr>
            <a:r>
              <a:rPr lang="en-US" sz="1600" dirty="0" err="1" smtClean="0"/>
              <a:t>Asegúrese</a:t>
            </a:r>
            <a:r>
              <a:rPr lang="en-US" sz="1600" dirty="0" smtClean="0"/>
              <a:t> de remover el </a:t>
            </a:r>
            <a:r>
              <a:rPr lang="en-US" sz="1600" dirty="0" err="1" smtClean="0"/>
              <a:t>adaptador</a:t>
            </a:r>
            <a:r>
              <a:rPr lang="en-US" sz="1600" dirty="0" smtClean="0"/>
              <a:t> de </a:t>
            </a:r>
            <a:r>
              <a:rPr lang="en-US" sz="1600" dirty="0" err="1" smtClean="0"/>
              <a:t>calibración</a:t>
            </a:r>
            <a:r>
              <a:rPr lang="en-US" sz="1600" dirty="0" smtClean="0"/>
              <a:t> en </a:t>
            </a:r>
            <a:r>
              <a:rPr lang="en-US" sz="1600" dirty="0" err="1" smtClean="0"/>
              <a:t>caso</a:t>
            </a:r>
            <a:r>
              <a:rPr lang="en-US" sz="1600" dirty="0" smtClean="0"/>
              <a:t> </a:t>
            </a:r>
            <a:r>
              <a:rPr lang="en-US" sz="1600" dirty="0" err="1" smtClean="0"/>
              <a:t>estés</a:t>
            </a:r>
            <a:r>
              <a:rPr lang="en-US" sz="1600" dirty="0" smtClean="0"/>
              <a:t> </a:t>
            </a:r>
            <a:r>
              <a:rPr lang="en-US" sz="1600" dirty="0" err="1" smtClean="0"/>
              <a:t>usando</a:t>
            </a:r>
            <a:r>
              <a:rPr lang="en-US" sz="1600" dirty="0" smtClean="0"/>
              <a:t> el </a:t>
            </a:r>
            <a:r>
              <a:rPr lang="en-US" sz="1600" dirty="0" err="1" smtClean="0"/>
              <a:t>aire</a:t>
            </a:r>
            <a:r>
              <a:rPr lang="en-US" sz="1600" dirty="0" smtClean="0"/>
              <a:t> </a:t>
            </a:r>
            <a:r>
              <a:rPr lang="en-US" sz="1600" dirty="0" err="1" smtClean="0"/>
              <a:t>circundante</a:t>
            </a:r>
            <a:r>
              <a:rPr lang="en-US" sz="1600" dirty="0" smtClean="0"/>
              <a:t> para </a:t>
            </a:r>
            <a:r>
              <a:rPr lang="en-US" sz="1600" dirty="0" err="1" smtClean="0"/>
              <a:t>ajustar</a:t>
            </a:r>
            <a:r>
              <a:rPr lang="en-US" sz="1600" dirty="0" smtClean="0"/>
              <a:t> el sensor</a:t>
            </a:r>
          </a:p>
          <a:p>
            <a:pPr lvl="1">
              <a:spcBef>
                <a:spcPct val="0"/>
              </a:spcBef>
              <a:spcAft>
                <a:spcPts val="1800"/>
              </a:spcAft>
            </a:pPr>
            <a:r>
              <a:rPr lang="en-US" sz="1600" dirty="0" smtClean="0"/>
              <a:t>La </a:t>
            </a:r>
            <a:r>
              <a:rPr lang="en-US" sz="1600" dirty="0" err="1" smtClean="0"/>
              <a:t>pantalla</a:t>
            </a:r>
            <a:r>
              <a:rPr lang="en-US" sz="1600" dirty="0" smtClean="0"/>
              <a:t> “Zero” </a:t>
            </a:r>
            <a:r>
              <a:rPr lang="en-US" sz="1600" dirty="0" err="1" smtClean="0"/>
              <a:t>mostrará</a:t>
            </a:r>
            <a:r>
              <a:rPr lang="en-US" sz="1600" dirty="0" smtClean="0"/>
              <a:t> la </a:t>
            </a:r>
            <a:r>
              <a:rPr lang="en-US" sz="1600" dirty="0" err="1" smtClean="0"/>
              <a:t>lectura</a:t>
            </a:r>
            <a:r>
              <a:rPr lang="en-US" sz="1600" dirty="0" smtClean="0"/>
              <a:t> actual</a:t>
            </a:r>
          </a:p>
          <a:p>
            <a:pPr lvl="1">
              <a:spcBef>
                <a:spcPct val="0"/>
              </a:spcBef>
              <a:spcAft>
                <a:spcPts val="1800"/>
              </a:spcAft>
            </a:pPr>
            <a:r>
              <a:rPr lang="en-US" sz="1600" dirty="0" err="1" smtClean="0"/>
              <a:t>Presione</a:t>
            </a:r>
            <a:r>
              <a:rPr lang="en-US" sz="1600" dirty="0" smtClean="0"/>
              <a:t> “Start”  para </a:t>
            </a:r>
            <a:r>
              <a:rPr lang="en-US" sz="1600" dirty="0" err="1" smtClean="0"/>
              <a:t>empezar</a:t>
            </a:r>
            <a:r>
              <a:rPr lang="en-US" sz="1600" dirty="0" smtClean="0"/>
              <a:t> el </a:t>
            </a:r>
            <a:r>
              <a:rPr lang="en-US" sz="1600" dirty="0" err="1" smtClean="0"/>
              <a:t>ajuste</a:t>
            </a:r>
            <a:r>
              <a:rPr lang="en-US" sz="1600" dirty="0" smtClean="0"/>
              <a:t> de </a:t>
            </a:r>
            <a:r>
              <a:rPr lang="en-US" sz="1600" dirty="0" err="1" smtClean="0"/>
              <a:t>aire</a:t>
            </a:r>
            <a:r>
              <a:rPr lang="en-US" sz="1600" dirty="0" smtClean="0"/>
              <a:t> fresco</a:t>
            </a:r>
          </a:p>
          <a:p>
            <a:pPr lvl="1">
              <a:spcBef>
                <a:spcPct val="0"/>
              </a:spcBef>
              <a:spcAft>
                <a:spcPts val="1800"/>
              </a:spcAft>
            </a:pPr>
            <a:r>
              <a:rPr lang="en-US" sz="1600" dirty="0" smtClean="0"/>
              <a:t>Se </a:t>
            </a:r>
            <a:r>
              <a:rPr lang="en-US" sz="1600" dirty="0" err="1" smtClean="0"/>
              <a:t>indicará</a:t>
            </a:r>
            <a:r>
              <a:rPr lang="en-US" sz="1600" dirty="0" smtClean="0"/>
              <a:t>  “OK” </a:t>
            </a:r>
            <a:r>
              <a:rPr lang="en-US" sz="1600" dirty="0" err="1" smtClean="0"/>
              <a:t>apenas</a:t>
            </a:r>
            <a:r>
              <a:rPr lang="en-US" sz="1600" dirty="0" smtClean="0"/>
              <a:t> el </a:t>
            </a:r>
            <a:r>
              <a:rPr lang="en-US" sz="1600" dirty="0" err="1" smtClean="0"/>
              <a:t>procedimiento</a:t>
            </a:r>
            <a:r>
              <a:rPr lang="en-US" sz="1600" dirty="0" smtClean="0"/>
              <a:t> </a:t>
            </a:r>
            <a:r>
              <a:rPr lang="en-US" sz="1600" dirty="0" err="1" smtClean="0"/>
              <a:t>es</a:t>
            </a:r>
            <a:r>
              <a:rPr lang="en-US" sz="1600" dirty="0" smtClean="0"/>
              <a:t> </a:t>
            </a:r>
            <a:r>
              <a:rPr lang="en-US" sz="1600" dirty="0" err="1" smtClean="0"/>
              <a:t>completado</a:t>
            </a:r>
            <a:r>
              <a:rPr lang="en-US" sz="1600" dirty="0" smtClean="0"/>
              <a:t>, </a:t>
            </a:r>
            <a:r>
              <a:rPr lang="en-US" sz="1600" dirty="0" err="1" smtClean="0"/>
              <a:t>después</a:t>
            </a:r>
            <a:r>
              <a:rPr lang="en-US" sz="1600" dirty="0" smtClean="0"/>
              <a:t> de lo </a:t>
            </a:r>
            <a:r>
              <a:rPr lang="en-US" sz="1600" dirty="0" err="1" smtClean="0"/>
              <a:t>cual</a:t>
            </a:r>
            <a:r>
              <a:rPr lang="en-US" sz="1600" dirty="0" smtClean="0"/>
              <a:t> la </a:t>
            </a:r>
            <a:r>
              <a:rPr lang="en-US" sz="1600" dirty="0" err="1" smtClean="0"/>
              <a:t>pantalla</a:t>
            </a:r>
            <a:r>
              <a:rPr lang="en-US" sz="1600" dirty="0" smtClean="0"/>
              <a:t> </a:t>
            </a:r>
            <a:r>
              <a:rPr lang="en-US" sz="1600" dirty="0" err="1" smtClean="0"/>
              <a:t>retornará</a:t>
            </a:r>
            <a:r>
              <a:rPr lang="en-US" sz="1600" dirty="0" smtClean="0"/>
              <a:t> a la </a:t>
            </a:r>
            <a:r>
              <a:rPr lang="en-US" sz="1600" dirty="0" err="1" smtClean="0"/>
              <a:t>pantalla</a:t>
            </a:r>
            <a:r>
              <a:rPr lang="en-US" sz="1600" dirty="0" smtClean="0"/>
              <a:t> “Zero”</a:t>
            </a:r>
          </a:p>
          <a:p>
            <a:pPr lvl="1">
              <a:spcBef>
                <a:spcPct val="0"/>
              </a:spcBef>
              <a:spcAft>
                <a:spcPts val="1800"/>
              </a:spcAft>
            </a:pPr>
            <a:endParaRPr lang="en-US" sz="1600" dirty="0" smtClean="0"/>
          </a:p>
          <a:p>
            <a:pPr>
              <a:spcBef>
                <a:spcPct val="0"/>
              </a:spcBef>
              <a:spcAft>
                <a:spcPts val="1800"/>
              </a:spcAft>
            </a:pPr>
            <a:endParaRPr lang="en-US" sz="1600" dirty="0"/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87662" y="3923173"/>
            <a:ext cx="1960680" cy="938973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0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14034" y="597877"/>
            <a:ext cx="1971400" cy="949576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96450" y="1688131"/>
            <a:ext cx="1968248" cy="958362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2" name="Picture 4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70077" y="5033627"/>
            <a:ext cx="1987057" cy="967245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05245" y="2787168"/>
            <a:ext cx="1966125" cy="94077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18993" y="4875201"/>
            <a:ext cx="3934461" cy="1169551"/>
          </a:xfrm>
          <a:prstGeom prst="rect">
            <a:avLst/>
          </a:prstGeom>
          <a:solidFill>
            <a:srgbClr val="FF8585"/>
          </a:solidFill>
          <a:ln w="25400">
            <a:solidFill>
              <a:schemeClr val="bg1"/>
            </a:solidFill>
          </a:ln>
          <a:effectLst>
            <a:outerShdw dist="101600" dir="2700000" algn="ctr" rotWithShape="0">
              <a:schemeClr val="bg1">
                <a:lumMod val="50000"/>
                <a:lumOff val="50000"/>
              </a:schemeClr>
            </a:outerShdw>
          </a:effectLst>
        </p:spPr>
        <p:txBody>
          <a:bodyPr wrap="square" lIns="182880" tIns="91440" rIns="182880" bIns="91440" rtlCol="0">
            <a:spAutoFit/>
          </a:bodyPr>
          <a:lstStyle/>
          <a:p>
            <a:pPr algn="l"/>
            <a:r>
              <a:rPr lang="en-US" sz="1600" i="1" dirty="0" smtClean="0">
                <a:solidFill>
                  <a:srgbClr val="000000"/>
                </a:solidFill>
                <a:latin typeface="Arial" charset="0"/>
              </a:rPr>
              <a:t>DEBES guarder los </a:t>
            </a:r>
            <a:r>
              <a:rPr lang="en-US" sz="1600" i="1" dirty="0" err="1" smtClean="0">
                <a:solidFill>
                  <a:srgbClr val="000000"/>
                </a:solidFill>
                <a:latin typeface="Arial" charset="0"/>
              </a:rPr>
              <a:t>resultados</a:t>
            </a:r>
            <a:r>
              <a:rPr lang="en-US" sz="1600" i="1" dirty="0" smtClean="0">
                <a:solidFill>
                  <a:srgbClr val="000000"/>
                </a:solidFill>
                <a:latin typeface="Arial" charset="0"/>
              </a:rPr>
              <a:t> del </a:t>
            </a:r>
            <a:r>
              <a:rPr lang="en-US" sz="1600" i="1" dirty="0" err="1" smtClean="0">
                <a:solidFill>
                  <a:srgbClr val="000000"/>
                </a:solidFill>
                <a:latin typeface="Arial" charset="0"/>
              </a:rPr>
              <a:t>aire</a:t>
            </a:r>
            <a:r>
              <a:rPr lang="en-US" sz="1600" i="1" dirty="0" smtClean="0">
                <a:solidFill>
                  <a:srgbClr val="000000"/>
                </a:solidFill>
                <a:latin typeface="Arial" charset="0"/>
              </a:rPr>
              <a:t> fresco o </a:t>
            </a:r>
            <a:r>
              <a:rPr lang="en-US" sz="1600" i="1" dirty="0" err="1" smtClean="0">
                <a:solidFill>
                  <a:srgbClr val="000000"/>
                </a:solidFill>
                <a:latin typeface="Arial" charset="0"/>
              </a:rPr>
              <a:t>ajustes</a:t>
            </a:r>
            <a:r>
              <a:rPr lang="en-US" sz="1600" i="1" dirty="0" smtClean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US" sz="1600" i="1" dirty="0" err="1" smtClean="0">
                <a:solidFill>
                  <a:srgbClr val="000000"/>
                </a:solidFill>
                <a:latin typeface="Arial" charset="0"/>
              </a:rPr>
              <a:t>calibración</a:t>
            </a:r>
            <a:r>
              <a:rPr lang="en-US" sz="1600" i="1" dirty="0" smtClean="0">
                <a:solidFill>
                  <a:srgbClr val="000000"/>
                </a:solidFill>
                <a:latin typeface="Arial" charset="0"/>
              </a:rPr>
              <a:t> de lo </a:t>
            </a:r>
            <a:r>
              <a:rPr lang="en-US" sz="1600" i="1" dirty="0" err="1" smtClean="0">
                <a:solidFill>
                  <a:srgbClr val="000000"/>
                </a:solidFill>
                <a:latin typeface="Arial" charset="0"/>
              </a:rPr>
              <a:t>contrario</a:t>
            </a:r>
            <a:r>
              <a:rPr lang="en-US" sz="1600" i="1" dirty="0" smtClean="0">
                <a:solidFill>
                  <a:srgbClr val="000000"/>
                </a:solidFill>
                <a:latin typeface="Arial" charset="0"/>
              </a:rPr>
              <a:t> no </a:t>
            </a:r>
            <a:r>
              <a:rPr lang="en-US" sz="1600" i="1" dirty="0" err="1" smtClean="0">
                <a:solidFill>
                  <a:srgbClr val="000000"/>
                </a:solidFill>
                <a:latin typeface="Arial" charset="0"/>
              </a:rPr>
              <a:t>serán</a:t>
            </a:r>
            <a:r>
              <a:rPr lang="en-US" sz="1600" i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600" i="1" dirty="0" err="1" smtClean="0">
                <a:solidFill>
                  <a:srgbClr val="000000"/>
                </a:solidFill>
                <a:latin typeface="Arial" charset="0"/>
              </a:rPr>
              <a:t>grabados</a:t>
            </a:r>
            <a:r>
              <a:rPr lang="en-US" sz="1600" i="1" dirty="0" smtClean="0">
                <a:solidFill>
                  <a:srgbClr val="000000"/>
                </a:solidFill>
                <a:latin typeface="Arial" charset="0"/>
              </a:rPr>
              <a:t> en la </a:t>
            </a:r>
            <a:r>
              <a:rPr lang="en-US" sz="1600" i="1" dirty="0" err="1" smtClean="0">
                <a:solidFill>
                  <a:srgbClr val="000000"/>
                </a:solidFill>
                <a:latin typeface="Arial" charset="0"/>
              </a:rPr>
              <a:t>memoria</a:t>
            </a:r>
            <a:r>
              <a:rPr lang="en-US" sz="1600" i="1" dirty="0" smtClean="0">
                <a:solidFill>
                  <a:srgbClr val="000000"/>
                </a:solidFill>
                <a:latin typeface="Arial" charset="0"/>
              </a:rPr>
              <a:t> del </a:t>
            </a:r>
            <a:r>
              <a:rPr lang="en-US" sz="1600" i="1" dirty="0" err="1" smtClean="0">
                <a:solidFill>
                  <a:srgbClr val="000000"/>
                </a:solidFill>
                <a:latin typeface="Arial" charset="0"/>
              </a:rPr>
              <a:t>equipo</a:t>
            </a:r>
            <a:r>
              <a:rPr lang="en-US" sz="1600" i="1" dirty="0" smtClean="0">
                <a:solidFill>
                  <a:srgbClr val="000000"/>
                </a:solidFill>
                <a:latin typeface="Arial" charset="0"/>
              </a:rPr>
              <a:t>. </a:t>
            </a:r>
            <a:endParaRPr lang="en-US" sz="1600" i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9024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Line 3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7798777" y="4739054"/>
            <a:ext cx="1345223" cy="2118946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798777" y="4739054"/>
            <a:ext cx="1345223" cy="2118946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0445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1" y="96715"/>
            <a:ext cx="5345722" cy="812800"/>
          </a:xfrm>
        </p:spPr>
        <p:txBody>
          <a:bodyPr/>
          <a:lstStyle/>
          <a:p>
            <a:r>
              <a:rPr lang="en-US" sz="2000" dirty="0" err="1" smtClean="0"/>
              <a:t>Guardando</a:t>
            </a:r>
            <a:r>
              <a:rPr lang="en-US" sz="2000" dirty="0" smtClean="0"/>
              <a:t> el sensor individual “Zero” y los </a:t>
            </a:r>
            <a:r>
              <a:rPr lang="en-US" sz="2000" dirty="0" err="1" smtClean="0"/>
              <a:t>resultados</a:t>
            </a:r>
            <a:r>
              <a:rPr lang="en-US" sz="2000" dirty="0" smtClean="0"/>
              <a:t> de “Calibration” (part 4)</a:t>
            </a:r>
          </a:p>
        </p:txBody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784" y="1221279"/>
            <a:ext cx="5864469" cy="3728792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600" dirty="0" err="1" smtClean="0"/>
              <a:t>Es</a:t>
            </a:r>
            <a:r>
              <a:rPr lang="en-US" sz="1600" dirty="0" smtClean="0"/>
              <a:t> </a:t>
            </a:r>
            <a:r>
              <a:rPr lang="en-US" sz="1600" dirty="0" err="1" smtClean="0"/>
              <a:t>imprescindible</a:t>
            </a:r>
            <a:r>
              <a:rPr lang="en-US" sz="1600" dirty="0" smtClean="0"/>
              <a:t> </a:t>
            </a:r>
            <a:r>
              <a:rPr lang="en-US" sz="1600" dirty="0" err="1" smtClean="0"/>
              <a:t>guardar</a:t>
            </a:r>
            <a:r>
              <a:rPr lang="en-US" sz="1600" dirty="0" smtClean="0"/>
              <a:t> los </a:t>
            </a:r>
            <a:r>
              <a:rPr lang="en-US" sz="1600" dirty="0" err="1" smtClean="0"/>
              <a:t>resultados</a:t>
            </a:r>
            <a:r>
              <a:rPr lang="en-US" sz="1600" dirty="0" smtClean="0"/>
              <a:t>, de lo </a:t>
            </a:r>
            <a:r>
              <a:rPr lang="en-US" sz="1600" dirty="0" err="1" smtClean="0"/>
              <a:t>contrario</a:t>
            </a:r>
            <a:r>
              <a:rPr lang="en-US" sz="1600" dirty="0" smtClean="0"/>
              <a:t>, </a:t>
            </a:r>
            <a:r>
              <a:rPr lang="en-US" sz="1600" dirty="0" err="1" smtClean="0"/>
              <a:t>luego</a:t>
            </a:r>
            <a:r>
              <a:rPr lang="en-US" sz="1600" dirty="0" smtClean="0"/>
              <a:t> de </a:t>
            </a:r>
            <a:r>
              <a:rPr lang="en-US" sz="1600" dirty="0" err="1" smtClean="0"/>
              <a:t>unos</a:t>
            </a:r>
            <a:r>
              <a:rPr lang="en-US" sz="1600" dirty="0" smtClean="0"/>
              <a:t> </a:t>
            </a:r>
            <a:r>
              <a:rPr lang="en-US" sz="1600" dirty="0" err="1" smtClean="0"/>
              <a:t>minutos</a:t>
            </a:r>
            <a:r>
              <a:rPr lang="en-US" sz="1600" dirty="0" smtClean="0"/>
              <a:t> el </a:t>
            </a:r>
            <a:r>
              <a:rPr lang="en-US" sz="1600" dirty="0" err="1" smtClean="0"/>
              <a:t>equipo</a:t>
            </a:r>
            <a:r>
              <a:rPr lang="en-US" sz="1600" dirty="0" smtClean="0"/>
              <a:t> </a:t>
            </a:r>
            <a:r>
              <a:rPr lang="en-US" sz="1600" dirty="0" err="1" smtClean="0"/>
              <a:t>retornará</a:t>
            </a:r>
            <a:r>
              <a:rPr lang="en-US" sz="1600" dirty="0" smtClean="0"/>
              <a:t> a </a:t>
            </a:r>
            <a:r>
              <a:rPr lang="en-US" sz="1600" dirty="0" err="1" smtClean="0"/>
              <a:t>su</a:t>
            </a:r>
            <a:r>
              <a:rPr lang="en-US" sz="1600" dirty="0" smtClean="0"/>
              <a:t> </a:t>
            </a:r>
            <a:r>
              <a:rPr lang="en-US" sz="1600" dirty="0" err="1" smtClean="0"/>
              <a:t>estado</a:t>
            </a:r>
            <a:r>
              <a:rPr lang="en-US" sz="1600" dirty="0" smtClean="0"/>
              <a:t> normal de </a:t>
            </a:r>
            <a:r>
              <a:rPr lang="en-US" sz="1600" dirty="0" err="1" smtClean="0"/>
              <a:t>operación</a:t>
            </a:r>
            <a:r>
              <a:rPr lang="en-US" sz="1600" dirty="0" smtClean="0"/>
              <a:t> sin </a:t>
            </a:r>
            <a:r>
              <a:rPr lang="en-US" sz="1600" dirty="0" err="1" smtClean="0"/>
              <a:t>que</a:t>
            </a:r>
            <a:r>
              <a:rPr lang="en-US" sz="1600" dirty="0" smtClean="0"/>
              <a:t> los </a:t>
            </a:r>
            <a:r>
              <a:rPr lang="en-US" sz="1600" dirty="0" err="1" smtClean="0"/>
              <a:t>resultados</a:t>
            </a:r>
            <a:r>
              <a:rPr lang="en-US" sz="1600" dirty="0" smtClean="0"/>
              <a:t> </a:t>
            </a:r>
            <a:r>
              <a:rPr lang="en-US" sz="1600" dirty="0" err="1" smtClean="0"/>
              <a:t>estén</a:t>
            </a:r>
            <a:r>
              <a:rPr lang="en-US" sz="1600" dirty="0" smtClean="0"/>
              <a:t> </a:t>
            </a:r>
            <a:r>
              <a:rPr lang="en-US" sz="1600" dirty="0" err="1" smtClean="0"/>
              <a:t>grabados</a:t>
            </a:r>
            <a:r>
              <a:rPr lang="en-US" sz="1600" dirty="0" smtClean="0"/>
              <a:t>. 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600" dirty="0" err="1" smtClean="0"/>
              <a:t>Presione“Exit</a:t>
            </a:r>
            <a:r>
              <a:rPr lang="en-US" sz="1600" dirty="0" smtClean="0"/>
              <a:t>” para </a:t>
            </a:r>
            <a:r>
              <a:rPr lang="en-US" sz="1600" dirty="0" err="1" smtClean="0"/>
              <a:t>salvar</a:t>
            </a:r>
            <a:r>
              <a:rPr lang="en-US" sz="1600" dirty="0" smtClean="0"/>
              <a:t> los </a:t>
            </a:r>
            <a:r>
              <a:rPr lang="en-US" sz="1600" dirty="0" err="1" smtClean="0"/>
              <a:t>resultados</a:t>
            </a:r>
            <a:r>
              <a:rPr lang="en-US" sz="1600" dirty="0" smtClean="0"/>
              <a:t> y </a:t>
            </a:r>
            <a:r>
              <a:rPr lang="en-US" sz="1600" dirty="0" err="1" smtClean="0"/>
              <a:t>retornar</a:t>
            </a:r>
            <a:r>
              <a:rPr lang="en-US" sz="1600" dirty="0" smtClean="0"/>
              <a:t> a la normal </a:t>
            </a:r>
            <a:r>
              <a:rPr lang="en-US" sz="1600" dirty="0" err="1" smtClean="0"/>
              <a:t>operación</a:t>
            </a:r>
            <a:endParaRPr lang="en-US" sz="1600" dirty="0"/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600" dirty="0" err="1" smtClean="0"/>
              <a:t>Cada</a:t>
            </a:r>
            <a:r>
              <a:rPr lang="en-US" sz="1600" dirty="0" smtClean="0"/>
              <a:t> </a:t>
            </a:r>
            <a:r>
              <a:rPr lang="en-US" sz="1600" dirty="0" err="1" smtClean="0"/>
              <a:t>vez</a:t>
            </a:r>
            <a:r>
              <a:rPr lang="en-US" sz="1600" dirty="0" smtClean="0"/>
              <a:t> </a:t>
            </a:r>
            <a:r>
              <a:rPr lang="en-US" sz="1600" dirty="0" err="1" smtClean="0"/>
              <a:t>que</a:t>
            </a:r>
            <a:r>
              <a:rPr lang="en-US" sz="1600" dirty="0" smtClean="0"/>
              <a:t> </a:t>
            </a:r>
            <a:r>
              <a:rPr lang="en-US" sz="1600" dirty="0" err="1" smtClean="0"/>
              <a:t>presiones“Exit</a:t>
            </a:r>
            <a:r>
              <a:rPr lang="en-US" sz="1600" dirty="0" smtClean="0"/>
              <a:t>” se </a:t>
            </a:r>
            <a:r>
              <a:rPr lang="en-US" sz="1600" dirty="0" err="1" smtClean="0"/>
              <a:t>subirá</a:t>
            </a:r>
            <a:r>
              <a:rPr lang="en-US" sz="1600" dirty="0" smtClean="0"/>
              <a:t> un </a:t>
            </a:r>
            <a:r>
              <a:rPr lang="en-US" sz="1600" dirty="0" err="1" smtClean="0"/>
              <a:t>nivel</a:t>
            </a:r>
            <a:r>
              <a:rPr lang="en-US" sz="1600" dirty="0" smtClean="0"/>
              <a:t> en el </a:t>
            </a:r>
            <a:r>
              <a:rPr lang="en-US" sz="1600" dirty="0" err="1" smtClean="0"/>
              <a:t>programa</a:t>
            </a:r>
            <a:r>
              <a:rPr lang="en-US" sz="1600" dirty="0" smtClean="0"/>
              <a:t> del </a:t>
            </a:r>
            <a:r>
              <a:rPr lang="en-US" sz="1600" dirty="0" err="1" smtClean="0"/>
              <a:t>equipo</a:t>
            </a:r>
            <a:r>
              <a:rPr lang="en-US" sz="1600" dirty="0" smtClean="0"/>
              <a:t>.  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600" dirty="0" smtClean="0"/>
              <a:t>La </a:t>
            </a:r>
            <a:r>
              <a:rPr lang="en-US" sz="1600" dirty="0" err="1" smtClean="0"/>
              <a:t>pantalla</a:t>
            </a:r>
            <a:r>
              <a:rPr lang="en-US" sz="1600" dirty="0" smtClean="0"/>
              <a:t> final </a:t>
            </a:r>
            <a:r>
              <a:rPr lang="en-US" sz="1600" dirty="0" err="1" smtClean="0"/>
              <a:t>te</a:t>
            </a:r>
            <a:r>
              <a:rPr lang="en-US" sz="1600" dirty="0" smtClean="0"/>
              <a:t> </a:t>
            </a:r>
            <a:r>
              <a:rPr lang="en-US" sz="1600" dirty="0" err="1" smtClean="0"/>
              <a:t>preguntará</a:t>
            </a:r>
            <a:r>
              <a:rPr lang="en-US" sz="1600" dirty="0" smtClean="0"/>
              <a:t> </a:t>
            </a:r>
            <a:r>
              <a:rPr lang="en-US" sz="1600" dirty="0" err="1" smtClean="0"/>
              <a:t>si</a:t>
            </a:r>
            <a:r>
              <a:rPr lang="en-US" sz="1600" dirty="0" smtClean="0"/>
              <a:t> </a:t>
            </a:r>
            <a:r>
              <a:rPr lang="en-US" sz="1600" dirty="0" err="1" smtClean="0"/>
              <a:t>deseas</a:t>
            </a:r>
            <a:r>
              <a:rPr lang="en-US" sz="1600" dirty="0" smtClean="0"/>
              <a:t> </a:t>
            </a:r>
            <a:r>
              <a:rPr lang="en-US" sz="1600" dirty="0" err="1" smtClean="0"/>
              <a:t>salvar</a:t>
            </a:r>
            <a:r>
              <a:rPr lang="en-US" sz="1600" dirty="0" smtClean="0"/>
              <a:t> los </a:t>
            </a:r>
            <a:r>
              <a:rPr lang="en-US" sz="1600" dirty="0" err="1" smtClean="0"/>
              <a:t>nuevos</a:t>
            </a:r>
            <a:r>
              <a:rPr lang="en-US" sz="1600" dirty="0"/>
              <a:t> </a:t>
            </a:r>
            <a:r>
              <a:rPr lang="en-US" sz="1600" dirty="0" err="1" smtClean="0"/>
              <a:t>cambios</a:t>
            </a:r>
            <a:r>
              <a:rPr lang="es-PE" sz="1600" dirty="0"/>
              <a:t>:</a:t>
            </a:r>
            <a:r>
              <a:rPr lang="en-US" sz="1600" dirty="0" smtClean="0"/>
              <a:t> “Save new adjustment?”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600" dirty="0" err="1" smtClean="0"/>
              <a:t>Presione</a:t>
            </a:r>
            <a:r>
              <a:rPr lang="en-US" sz="1600" dirty="0" smtClean="0"/>
              <a:t> “Yes” para </a:t>
            </a:r>
            <a:r>
              <a:rPr lang="en-US" sz="1600" dirty="0" err="1" smtClean="0"/>
              <a:t>actualizar</a:t>
            </a:r>
            <a:r>
              <a:rPr lang="en-US" sz="1600" dirty="0" smtClean="0"/>
              <a:t> la </a:t>
            </a:r>
            <a:r>
              <a:rPr lang="en-US" sz="1600" dirty="0" err="1" smtClean="0"/>
              <a:t>memoria</a:t>
            </a:r>
            <a:r>
              <a:rPr lang="en-US" sz="1600" dirty="0" smtClean="0"/>
              <a:t> del </a:t>
            </a:r>
            <a:r>
              <a:rPr lang="en-US" sz="1600" dirty="0" err="1" smtClean="0"/>
              <a:t>equipo</a:t>
            </a:r>
            <a:r>
              <a:rPr lang="en-US" sz="1600" dirty="0" smtClean="0"/>
              <a:t> 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endParaRPr lang="en-US" sz="1600" dirty="0" smtClean="0"/>
          </a:p>
          <a:p>
            <a:pPr lvl="1">
              <a:spcBef>
                <a:spcPct val="0"/>
              </a:spcBef>
              <a:spcAft>
                <a:spcPts val="1800"/>
              </a:spcAft>
            </a:pPr>
            <a:endParaRPr lang="en-US" sz="1600" dirty="0" smtClean="0"/>
          </a:p>
          <a:p>
            <a:pPr>
              <a:spcBef>
                <a:spcPct val="0"/>
              </a:spcBef>
              <a:spcAft>
                <a:spcPts val="1800"/>
              </a:spcAft>
            </a:pPr>
            <a:endParaRPr lang="en-US" sz="1600" dirty="0"/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49208" y="404446"/>
            <a:ext cx="1941987" cy="1042023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40414" y="1644160"/>
            <a:ext cx="1969477" cy="948652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1623" y="2787159"/>
            <a:ext cx="1982237" cy="975948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1622" y="3965331"/>
            <a:ext cx="1978269" cy="1009149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34" name="Picture 2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14037" y="5165243"/>
            <a:ext cx="1987063" cy="962995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178097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Line 3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7798777" y="4739054"/>
            <a:ext cx="1345223" cy="2118946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798777" y="4739054"/>
            <a:ext cx="1345223" cy="2118946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04451" name="Rectangle 2"/>
          <p:cNvSpPr>
            <a:spLocks noGrp="1" noChangeArrowheads="1"/>
          </p:cNvSpPr>
          <p:nvPr>
            <p:ph type="title"/>
          </p:nvPr>
        </p:nvSpPr>
        <p:spPr>
          <a:xfrm>
            <a:off x="1272209" y="96715"/>
            <a:ext cx="4987913" cy="812800"/>
          </a:xfrm>
        </p:spPr>
        <p:txBody>
          <a:bodyPr/>
          <a:lstStyle/>
          <a:p>
            <a:r>
              <a:rPr lang="en-US" sz="2000" dirty="0" err="1"/>
              <a:t>Procedimiento</a:t>
            </a:r>
            <a:r>
              <a:rPr lang="en-US" sz="2000" dirty="0"/>
              <a:t> para la </a:t>
            </a:r>
            <a:r>
              <a:rPr lang="en-US" sz="2000" dirty="0" err="1"/>
              <a:t>calibración</a:t>
            </a:r>
            <a:r>
              <a:rPr lang="en-US" sz="2000" dirty="0"/>
              <a:t> individual de un </a:t>
            </a:r>
            <a:r>
              <a:rPr lang="en-US" sz="2000" dirty="0" smtClean="0"/>
              <a:t>sensor (part 5)</a:t>
            </a:r>
          </a:p>
        </p:txBody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6670" y="1071807"/>
            <a:ext cx="5231422" cy="45085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600" dirty="0" smtClean="0"/>
              <a:t>Para realizer </a:t>
            </a:r>
            <a:r>
              <a:rPr lang="en-US" sz="1600" dirty="0" err="1" smtClean="0"/>
              <a:t>una</a:t>
            </a:r>
            <a:r>
              <a:rPr lang="en-US" sz="1600" dirty="0" smtClean="0"/>
              <a:t> </a:t>
            </a:r>
            <a:r>
              <a:rPr lang="en-US" sz="1600" dirty="0" err="1" smtClean="0"/>
              <a:t>calibración</a:t>
            </a:r>
            <a:r>
              <a:rPr lang="en-US" sz="1600" dirty="0" smtClean="0"/>
              <a:t> span :</a:t>
            </a:r>
            <a:endParaRPr lang="en-US" sz="1600" dirty="0"/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sz="1600" dirty="0" err="1" smtClean="0"/>
              <a:t>Escoja</a:t>
            </a:r>
            <a:r>
              <a:rPr lang="en-US" sz="1600" dirty="0" smtClean="0"/>
              <a:t> el sensor a </a:t>
            </a:r>
            <a:r>
              <a:rPr lang="en-US" sz="1600" dirty="0" err="1" smtClean="0"/>
              <a:t>ser</a:t>
            </a:r>
            <a:r>
              <a:rPr lang="en-US" sz="1600" dirty="0" smtClean="0"/>
              <a:t> </a:t>
            </a:r>
            <a:r>
              <a:rPr lang="en-US" sz="1600" dirty="0" err="1" smtClean="0"/>
              <a:t>calibrado</a:t>
            </a:r>
            <a:r>
              <a:rPr lang="en-US" sz="1600" dirty="0" smtClean="0"/>
              <a:t> 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sz="1600" dirty="0" err="1" smtClean="0"/>
              <a:t>Escoja</a:t>
            </a:r>
            <a:r>
              <a:rPr lang="en-US" sz="1600" dirty="0" smtClean="0"/>
              <a:t> “Calibrate” en el menu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sz="1600" dirty="0" err="1" smtClean="0"/>
              <a:t>Asegúrese</a:t>
            </a:r>
            <a:r>
              <a:rPr lang="en-US" sz="1600" dirty="0" smtClean="0"/>
              <a:t> </a:t>
            </a:r>
            <a:r>
              <a:rPr lang="en-US" sz="1600" dirty="0" err="1" smtClean="0"/>
              <a:t>que</a:t>
            </a:r>
            <a:r>
              <a:rPr lang="en-US" sz="1600" dirty="0" smtClean="0"/>
              <a:t> el </a:t>
            </a:r>
            <a:r>
              <a:rPr lang="en-US" sz="1600" dirty="0" err="1" smtClean="0"/>
              <a:t>adaptador</a:t>
            </a:r>
            <a:r>
              <a:rPr lang="en-US" sz="1600" dirty="0" smtClean="0"/>
              <a:t>, el gas de </a:t>
            </a:r>
            <a:r>
              <a:rPr lang="en-US" sz="1600" dirty="0" err="1" smtClean="0"/>
              <a:t>calibración</a:t>
            </a:r>
            <a:r>
              <a:rPr lang="en-US" sz="1600" dirty="0" smtClean="0"/>
              <a:t> y el </a:t>
            </a:r>
            <a:r>
              <a:rPr lang="en-US" sz="1600" dirty="0" err="1" smtClean="0"/>
              <a:t>regulador</a:t>
            </a:r>
            <a:r>
              <a:rPr lang="en-US" sz="1600" dirty="0" smtClean="0"/>
              <a:t> </a:t>
            </a:r>
            <a:r>
              <a:rPr lang="en-US" sz="1600" dirty="0" err="1" smtClean="0"/>
              <a:t>están</a:t>
            </a:r>
            <a:r>
              <a:rPr lang="en-US" sz="1600" dirty="0" smtClean="0"/>
              <a:t> </a:t>
            </a:r>
            <a:r>
              <a:rPr lang="en-US" sz="1600" dirty="0" err="1" smtClean="0"/>
              <a:t>conectados</a:t>
            </a:r>
            <a:r>
              <a:rPr lang="en-US" sz="1600" dirty="0" smtClean="0"/>
              <a:t> al </a:t>
            </a:r>
            <a:r>
              <a:rPr lang="en-US" sz="1600" dirty="0" err="1" smtClean="0"/>
              <a:t>equipo</a:t>
            </a:r>
            <a:r>
              <a:rPr lang="en-US" sz="1600" dirty="0" smtClean="0"/>
              <a:t>.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sz="1600" dirty="0" smtClean="0"/>
              <a:t>La </a:t>
            </a:r>
            <a:r>
              <a:rPr lang="en-US" sz="1600" dirty="0" err="1" smtClean="0"/>
              <a:t>pantalla</a:t>
            </a:r>
            <a:r>
              <a:rPr lang="en-US" sz="1600" dirty="0" smtClean="0"/>
              <a:t> de la </a:t>
            </a:r>
            <a:r>
              <a:rPr lang="en-US" sz="1600" dirty="0" err="1" smtClean="0"/>
              <a:t>calibración</a:t>
            </a:r>
            <a:r>
              <a:rPr lang="en-US" sz="1600" dirty="0" smtClean="0"/>
              <a:t> “Span” </a:t>
            </a:r>
            <a:r>
              <a:rPr lang="en-US" sz="1600" dirty="0" err="1" smtClean="0"/>
              <a:t>mostrará</a:t>
            </a:r>
            <a:r>
              <a:rPr lang="en-US" sz="1600" dirty="0" smtClean="0"/>
              <a:t> la </a:t>
            </a:r>
            <a:r>
              <a:rPr lang="en-US" sz="1600" dirty="0" err="1" smtClean="0"/>
              <a:t>concentración</a:t>
            </a:r>
            <a:r>
              <a:rPr lang="en-US" sz="1600" dirty="0" smtClean="0"/>
              <a:t> del “</a:t>
            </a:r>
            <a:r>
              <a:rPr lang="en-US" sz="1600" dirty="0" err="1" smtClean="0"/>
              <a:t>CalGas</a:t>
            </a:r>
            <a:r>
              <a:rPr lang="en-US" sz="1600" dirty="0" smtClean="0"/>
              <a:t>” </a:t>
            </a:r>
            <a:r>
              <a:rPr lang="en-US" sz="1600" dirty="0" err="1" smtClean="0"/>
              <a:t>que</a:t>
            </a:r>
            <a:r>
              <a:rPr lang="en-US" sz="1600" dirty="0" smtClean="0"/>
              <a:t> el </a:t>
            </a:r>
            <a:r>
              <a:rPr lang="en-US" sz="1600" dirty="0" err="1" smtClean="0"/>
              <a:t>equipo</a:t>
            </a:r>
            <a:r>
              <a:rPr lang="en-US" sz="1600" dirty="0" smtClean="0"/>
              <a:t> </a:t>
            </a:r>
            <a:r>
              <a:rPr lang="en-US" sz="1600" dirty="0" err="1" smtClean="0"/>
              <a:t>usará</a:t>
            </a:r>
            <a:r>
              <a:rPr lang="en-US" sz="1600" dirty="0" smtClean="0"/>
              <a:t> para regular el sensor 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sz="1600" dirty="0" err="1" smtClean="0"/>
              <a:t>Verifique</a:t>
            </a:r>
            <a:r>
              <a:rPr lang="en-US" sz="1600" dirty="0" smtClean="0"/>
              <a:t> </a:t>
            </a:r>
            <a:r>
              <a:rPr lang="en-US" sz="1600" dirty="0" err="1" smtClean="0"/>
              <a:t>que</a:t>
            </a:r>
            <a:r>
              <a:rPr lang="en-US" sz="1600" dirty="0" smtClean="0"/>
              <a:t> la </a:t>
            </a:r>
            <a:r>
              <a:rPr lang="en-US" sz="1600" dirty="0" err="1" smtClean="0"/>
              <a:t>concentración</a:t>
            </a:r>
            <a:r>
              <a:rPr lang="en-US" sz="1600" dirty="0" smtClean="0"/>
              <a:t> de gas en el </a:t>
            </a:r>
            <a:r>
              <a:rPr lang="en-US" sz="1600" dirty="0" err="1" smtClean="0"/>
              <a:t>cilindro</a:t>
            </a:r>
            <a:r>
              <a:rPr lang="en-US" sz="1600" dirty="0" smtClean="0"/>
              <a:t> </a:t>
            </a:r>
            <a:r>
              <a:rPr lang="en-US" sz="1600" dirty="0" err="1" smtClean="0"/>
              <a:t>armonice</a:t>
            </a:r>
            <a:r>
              <a:rPr lang="en-US" sz="1600" dirty="0" smtClean="0"/>
              <a:t> con el valor “</a:t>
            </a:r>
            <a:r>
              <a:rPr lang="en-US" sz="1600" dirty="0" err="1" smtClean="0"/>
              <a:t>CalGas</a:t>
            </a:r>
            <a:r>
              <a:rPr lang="en-US" sz="1600" dirty="0" smtClean="0"/>
              <a:t>”  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sz="1600" dirty="0" smtClean="0"/>
              <a:t>Si lo </a:t>
            </a:r>
            <a:r>
              <a:rPr lang="en-US" sz="1600" dirty="0" err="1" smtClean="0"/>
              <a:t>necesita</a:t>
            </a:r>
            <a:r>
              <a:rPr lang="en-US" sz="1600" dirty="0" smtClean="0"/>
              <a:t>, </a:t>
            </a:r>
            <a:r>
              <a:rPr lang="en-US" sz="1600" dirty="0" err="1" smtClean="0"/>
              <a:t>puede</a:t>
            </a:r>
            <a:r>
              <a:rPr lang="en-US" sz="1600" dirty="0" smtClean="0"/>
              <a:t> </a:t>
            </a:r>
            <a:r>
              <a:rPr lang="en-US" sz="1600" dirty="0" err="1" smtClean="0"/>
              <a:t>ajustar</a:t>
            </a:r>
            <a:r>
              <a:rPr lang="en-US" sz="1600" dirty="0" smtClean="0"/>
              <a:t> el valor “</a:t>
            </a:r>
            <a:r>
              <a:rPr lang="en-US" sz="1600" dirty="0" err="1" smtClean="0"/>
              <a:t>CalGas</a:t>
            </a:r>
            <a:r>
              <a:rPr lang="en-US" sz="1600" dirty="0" smtClean="0"/>
              <a:t>” </a:t>
            </a:r>
            <a:r>
              <a:rPr lang="en-US" sz="1600" dirty="0" err="1" smtClean="0"/>
              <a:t>seleccionando</a:t>
            </a:r>
            <a:r>
              <a:rPr lang="en-US" sz="1600" dirty="0" smtClean="0"/>
              <a:t> “Gas” al </a:t>
            </a:r>
            <a:r>
              <a:rPr lang="en-US" sz="1600" dirty="0" err="1" smtClean="0"/>
              <a:t>usar</a:t>
            </a:r>
            <a:r>
              <a:rPr lang="en-US" sz="1600" dirty="0" smtClean="0"/>
              <a:t> </a:t>
            </a:r>
            <a:r>
              <a:rPr lang="en-US" sz="1600" dirty="0" err="1" smtClean="0"/>
              <a:t>las</a:t>
            </a:r>
            <a:r>
              <a:rPr lang="en-US" sz="1600" dirty="0" smtClean="0"/>
              <a:t> </a:t>
            </a:r>
            <a:r>
              <a:rPr lang="en-US" sz="1600" dirty="0" err="1" smtClean="0"/>
              <a:t>direccionales</a:t>
            </a:r>
            <a:r>
              <a:rPr lang="en-US" sz="1600" dirty="0" smtClean="0"/>
              <a:t> (↑↑ or ↓↓) para </a:t>
            </a:r>
            <a:r>
              <a:rPr lang="en-US" sz="1600" dirty="0" err="1" smtClean="0"/>
              <a:t>cambiar</a:t>
            </a:r>
            <a:r>
              <a:rPr lang="en-US" sz="1600" dirty="0" smtClean="0"/>
              <a:t> la </a:t>
            </a:r>
            <a:r>
              <a:rPr lang="en-US" sz="1600" dirty="0" err="1" smtClean="0"/>
              <a:t>concentración</a:t>
            </a:r>
            <a:r>
              <a:rPr lang="en-US" sz="1600" dirty="0" smtClean="0"/>
              <a:t>  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sz="1600" dirty="0" err="1" smtClean="0"/>
              <a:t>Presione</a:t>
            </a:r>
            <a:r>
              <a:rPr lang="en-US" sz="1600" dirty="0" smtClean="0"/>
              <a:t> “Exit” </a:t>
            </a:r>
            <a:r>
              <a:rPr lang="en-US" sz="1600" dirty="0" err="1" smtClean="0"/>
              <a:t>luego</a:t>
            </a:r>
            <a:r>
              <a:rPr lang="en-US" sz="1600" dirty="0" smtClean="0"/>
              <a:t> de </a:t>
            </a:r>
            <a:r>
              <a:rPr lang="en-US" sz="1600" dirty="0" err="1" smtClean="0"/>
              <a:t>finalizar</a:t>
            </a:r>
            <a:r>
              <a:rPr lang="en-US" sz="1600" dirty="0" smtClean="0"/>
              <a:t> el </a:t>
            </a:r>
            <a:r>
              <a:rPr lang="en-US" sz="1600" dirty="0" err="1" smtClean="0"/>
              <a:t>ajuste</a:t>
            </a:r>
            <a:r>
              <a:rPr lang="en-US" sz="1600" dirty="0" smtClean="0"/>
              <a:t> de </a:t>
            </a:r>
            <a:r>
              <a:rPr lang="en-US" sz="1600" dirty="0" err="1" smtClean="0"/>
              <a:t>concentración</a:t>
            </a:r>
            <a:r>
              <a:rPr lang="en-US" sz="1600" dirty="0" smtClean="0"/>
              <a:t> “</a:t>
            </a:r>
            <a:r>
              <a:rPr lang="en-US" sz="1600" dirty="0" err="1" smtClean="0"/>
              <a:t>CalGas</a:t>
            </a:r>
            <a:r>
              <a:rPr lang="en-US" sz="1600" dirty="0" smtClean="0"/>
              <a:t>”</a:t>
            </a:r>
            <a:endParaRPr lang="en-US" sz="1600" dirty="0"/>
          </a:p>
        </p:txBody>
      </p:sp>
      <p:pic>
        <p:nvPicPr>
          <p:cNvPr id="104454" name="Picture 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799" y="2052946"/>
            <a:ext cx="2162909" cy="1033153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4424" y="712175"/>
            <a:ext cx="2180492" cy="1063869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83211" y="3402621"/>
            <a:ext cx="2189287" cy="1028699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83216" y="4765430"/>
            <a:ext cx="2206868" cy="1037492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7602908" y="3525715"/>
            <a:ext cx="477224" cy="439614"/>
          </a:xfrm>
          <a:prstGeom prst="ellipse">
            <a:avLst/>
          </a:prstGeom>
          <a:noFill/>
          <a:ln w="38100" cmpd="sng" algn="ctr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7588254" y="4917830"/>
            <a:ext cx="477224" cy="439614"/>
          </a:xfrm>
          <a:prstGeom prst="ellipse">
            <a:avLst/>
          </a:prstGeom>
          <a:noFill/>
          <a:ln w="38100" cmpd="sng" algn="ctr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cxnSp>
        <p:nvCxnSpPr>
          <p:cNvPr id="4" name="Straight Connector 3"/>
          <p:cNvCxnSpPr>
            <a:endCxn id="13" idx="2"/>
          </p:cNvCxnSpPr>
          <p:nvPr/>
        </p:nvCxnSpPr>
        <p:spPr bwMode="auto">
          <a:xfrm flipV="1">
            <a:off x="5460023" y="3745522"/>
            <a:ext cx="2142885" cy="4220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>
            <a:endCxn id="18" idx="2"/>
          </p:cNvCxnSpPr>
          <p:nvPr/>
        </p:nvCxnSpPr>
        <p:spPr bwMode="auto">
          <a:xfrm>
            <a:off x="5424854" y="4923692"/>
            <a:ext cx="2163400" cy="21394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642272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Line 3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7798777" y="4739054"/>
            <a:ext cx="1345223" cy="2118946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471138" y="4739054"/>
            <a:ext cx="2672862" cy="2118946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04451" name="Rectangle 2"/>
          <p:cNvSpPr>
            <a:spLocks noGrp="1" noChangeArrowheads="1"/>
          </p:cNvSpPr>
          <p:nvPr>
            <p:ph type="title"/>
          </p:nvPr>
        </p:nvSpPr>
        <p:spPr>
          <a:xfrm>
            <a:off x="1252331" y="96715"/>
            <a:ext cx="5007792" cy="812800"/>
          </a:xfrm>
        </p:spPr>
        <p:txBody>
          <a:bodyPr/>
          <a:lstStyle/>
          <a:p>
            <a:r>
              <a:rPr lang="en-US" sz="2000" dirty="0" err="1"/>
              <a:t>Procedimiento</a:t>
            </a:r>
            <a:r>
              <a:rPr lang="en-US" sz="2000" dirty="0"/>
              <a:t> para la </a:t>
            </a:r>
            <a:r>
              <a:rPr lang="en-US" sz="2000" dirty="0" err="1"/>
              <a:t>calibración</a:t>
            </a:r>
            <a:r>
              <a:rPr lang="en-US" sz="2000" dirty="0"/>
              <a:t> </a:t>
            </a:r>
            <a:r>
              <a:rPr lang="en-US" sz="2000" dirty="0" smtClean="0"/>
              <a:t>individual de </a:t>
            </a:r>
            <a:r>
              <a:rPr lang="en-US" sz="2000" dirty="0"/>
              <a:t>un sensor(part </a:t>
            </a:r>
            <a:r>
              <a:rPr lang="en-US" sz="2000" dirty="0" smtClean="0"/>
              <a:t>6)</a:t>
            </a:r>
          </a:p>
        </p:txBody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184" y="1071807"/>
            <a:ext cx="5917224" cy="45085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600" dirty="0"/>
              <a:t>Para realizer </a:t>
            </a:r>
            <a:r>
              <a:rPr lang="en-US" sz="1600" dirty="0" err="1"/>
              <a:t>una</a:t>
            </a:r>
            <a:r>
              <a:rPr lang="en-US" sz="1600" dirty="0"/>
              <a:t> </a:t>
            </a:r>
            <a:r>
              <a:rPr lang="en-US" sz="1600" dirty="0" err="1"/>
              <a:t>calibración</a:t>
            </a:r>
            <a:r>
              <a:rPr lang="en-US" sz="1600" dirty="0"/>
              <a:t> span :</a:t>
            </a:r>
          </a:p>
          <a:p>
            <a:pPr lvl="1">
              <a:spcBef>
                <a:spcPct val="0"/>
              </a:spcBef>
              <a:spcAft>
                <a:spcPts val="1800"/>
              </a:spcAft>
            </a:pPr>
            <a:r>
              <a:rPr lang="en-US" sz="1600" dirty="0" smtClean="0"/>
              <a:t>El “Readout” </a:t>
            </a:r>
            <a:r>
              <a:rPr lang="en-US" sz="1600" dirty="0" err="1" smtClean="0"/>
              <a:t>muestra</a:t>
            </a:r>
            <a:r>
              <a:rPr lang="en-US" sz="1600" dirty="0" smtClean="0"/>
              <a:t> la actual </a:t>
            </a:r>
            <a:r>
              <a:rPr lang="en-US" sz="1600" dirty="0" err="1" smtClean="0"/>
              <a:t>lectura</a:t>
            </a:r>
            <a:r>
              <a:rPr lang="en-US" sz="1600" dirty="0" smtClean="0"/>
              <a:t> del sensor</a:t>
            </a:r>
          </a:p>
          <a:p>
            <a:pPr lvl="1">
              <a:spcBef>
                <a:spcPct val="0"/>
              </a:spcBef>
              <a:spcAft>
                <a:spcPts val="1800"/>
              </a:spcAft>
            </a:pPr>
            <a:r>
              <a:rPr lang="en-US" sz="1600" dirty="0" err="1" smtClean="0"/>
              <a:t>Abra</a:t>
            </a:r>
            <a:r>
              <a:rPr lang="en-US" sz="1600" dirty="0" smtClean="0"/>
              <a:t> la </a:t>
            </a:r>
            <a:r>
              <a:rPr lang="en-US" sz="1600" dirty="0" err="1" smtClean="0"/>
              <a:t>válvula</a:t>
            </a:r>
            <a:r>
              <a:rPr lang="en-US" sz="1600" dirty="0" smtClean="0"/>
              <a:t> del </a:t>
            </a:r>
            <a:r>
              <a:rPr lang="en-US" sz="1600" dirty="0" err="1" smtClean="0"/>
              <a:t>regulador</a:t>
            </a:r>
            <a:r>
              <a:rPr lang="en-US" sz="1600" dirty="0" smtClean="0"/>
              <a:t> para </a:t>
            </a:r>
            <a:r>
              <a:rPr lang="en-US" sz="1600" dirty="0" err="1" smtClean="0"/>
              <a:t>empezar</a:t>
            </a:r>
            <a:r>
              <a:rPr lang="en-US" sz="1600" dirty="0" smtClean="0"/>
              <a:t> el </a:t>
            </a:r>
            <a:r>
              <a:rPr lang="en-US" sz="1600" dirty="0" err="1" smtClean="0"/>
              <a:t>fluido</a:t>
            </a:r>
            <a:r>
              <a:rPr lang="en-US" sz="1600" dirty="0" smtClean="0"/>
              <a:t> de gas al sensor</a:t>
            </a:r>
          </a:p>
          <a:p>
            <a:pPr lvl="1">
              <a:spcBef>
                <a:spcPct val="0"/>
              </a:spcBef>
              <a:spcAft>
                <a:spcPts val="1800"/>
              </a:spcAft>
            </a:pPr>
            <a:r>
              <a:rPr lang="en-US" sz="1600" dirty="0" smtClean="0"/>
              <a:t>El </a:t>
            </a:r>
            <a:r>
              <a:rPr lang="en-US" sz="1600" dirty="0" err="1" smtClean="0"/>
              <a:t>número</a:t>
            </a:r>
            <a:r>
              <a:rPr lang="en-US" sz="1600" dirty="0" smtClean="0"/>
              <a:t> “Readout” se </a:t>
            </a:r>
            <a:r>
              <a:rPr lang="en-US" sz="1600" dirty="0" err="1" smtClean="0"/>
              <a:t>incrementará</a:t>
            </a:r>
            <a:r>
              <a:rPr lang="en-US" sz="1600" dirty="0" smtClean="0"/>
              <a:t> a </a:t>
            </a:r>
            <a:r>
              <a:rPr lang="en-US" sz="1600" dirty="0" err="1" smtClean="0"/>
              <a:t>medida</a:t>
            </a:r>
            <a:r>
              <a:rPr lang="en-US" sz="1600" dirty="0" smtClean="0"/>
              <a:t> </a:t>
            </a:r>
            <a:r>
              <a:rPr lang="en-US" sz="1600" dirty="0" err="1" smtClean="0"/>
              <a:t>que</a:t>
            </a:r>
            <a:r>
              <a:rPr lang="en-US" sz="1600" dirty="0" smtClean="0"/>
              <a:t> el sensor </a:t>
            </a:r>
            <a:r>
              <a:rPr lang="en-US" sz="1600" dirty="0" err="1" smtClean="0"/>
              <a:t>responda</a:t>
            </a:r>
            <a:r>
              <a:rPr lang="en-US" sz="1600" dirty="0" smtClean="0"/>
              <a:t> al gas </a:t>
            </a:r>
          </a:p>
          <a:p>
            <a:pPr lvl="1">
              <a:spcBef>
                <a:spcPct val="0"/>
              </a:spcBef>
              <a:spcAft>
                <a:spcPts val="1800"/>
              </a:spcAft>
            </a:pPr>
            <a:r>
              <a:rPr lang="en-US" sz="1600" dirty="0" err="1" smtClean="0"/>
              <a:t>Presione</a:t>
            </a:r>
            <a:r>
              <a:rPr lang="en-US" sz="1600" dirty="0" smtClean="0"/>
              <a:t> “Start” para </a:t>
            </a:r>
            <a:r>
              <a:rPr lang="en-US" sz="1600" dirty="0" err="1" smtClean="0"/>
              <a:t>empezar</a:t>
            </a:r>
            <a:r>
              <a:rPr lang="en-US" sz="1600" dirty="0" smtClean="0"/>
              <a:t> el </a:t>
            </a:r>
            <a:r>
              <a:rPr lang="en-US" sz="1600" dirty="0" err="1" smtClean="0"/>
              <a:t>ajuste</a:t>
            </a:r>
            <a:r>
              <a:rPr lang="en-US" sz="1600" dirty="0" smtClean="0"/>
              <a:t> de </a:t>
            </a:r>
            <a:r>
              <a:rPr lang="en-US" sz="1600" dirty="0" err="1" smtClean="0"/>
              <a:t>calibración</a:t>
            </a:r>
            <a:endParaRPr lang="en-US" sz="1600" dirty="0" smtClean="0"/>
          </a:p>
          <a:p>
            <a:pPr lvl="1">
              <a:spcBef>
                <a:spcPct val="0"/>
              </a:spcBef>
              <a:spcAft>
                <a:spcPts val="1800"/>
              </a:spcAft>
            </a:pPr>
            <a:r>
              <a:rPr lang="es-PE" sz="1600" dirty="0" smtClean="0"/>
              <a:t>La pantalla de calibración </a:t>
            </a:r>
            <a:r>
              <a:rPr lang="en-US" sz="1600" dirty="0" smtClean="0"/>
              <a:t>“Span” </a:t>
            </a:r>
            <a:r>
              <a:rPr lang="en-US" sz="1600" dirty="0" err="1" smtClean="0"/>
              <a:t>mostrará</a:t>
            </a:r>
            <a:r>
              <a:rPr lang="en-US" sz="1600" dirty="0" smtClean="0"/>
              <a:t> un </a:t>
            </a:r>
            <a:r>
              <a:rPr lang="en-US" sz="1600" dirty="0" err="1" smtClean="0"/>
              <a:t>reloj</a:t>
            </a:r>
            <a:r>
              <a:rPr lang="en-US" sz="1600" dirty="0" smtClean="0"/>
              <a:t> de arena </a:t>
            </a:r>
            <a:r>
              <a:rPr lang="en-US" sz="1600" dirty="0" err="1" smtClean="0"/>
              <a:t>mientras</a:t>
            </a:r>
            <a:r>
              <a:rPr lang="en-US" sz="1600" dirty="0" smtClean="0"/>
              <a:t> </a:t>
            </a:r>
            <a:r>
              <a:rPr lang="en-US" sz="1600" dirty="0" err="1" smtClean="0"/>
              <a:t>está</a:t>
            </a:r>
            <a:r>
              <a:rPr lang="en-US" sz="1600" dirty="0" smtClean="0"/>
              <a:t> </a:t>
            </a:r>
            <a:r>
              <a:rPr lang="en-US" sz="1600" dirty="0" err="1" smtClean="0"/>
              <a:t>siendo</a:t>
            </a:r>
            <a:r>
              <a:rPr lang="en-US" sz="1600" dirty="0" smtClean="0"/>
              <a:t> </a:t>
            </a:r>
            <a:r>
              <a:rPr lang="en-US" sz="1600" dirty="0" err="1" smtClean="0"/>
              <a:t>regulado</a:t>
            </a:r>
            <a:r>
              <a:rPr lang="en-US" sz="1600" dirty="0" smtClean="0"/>
              <a:t>, </a:t>
            </a:r>
            <a:r>
              <a:rPr lang="en-US" sz="1600" dirty="0" err="1" smtClean="0"/>
              <a:t>luego</a:t>
            </a:r>
            <a:r>
              <a:rPr lang="en-US" sz="1600" dirty="0" smtClean="0"/>
              <a:t>, un </a:t>
            </a:r>
            <a:r>
              <a:rPr lang="en-US" sz="1600" dirty="0" err="1" smtClean="0"/>
              <a:t>mensaje</a:t>
            </a:r>
            <a:r>
              <a:rPr lang="en-US" sz="1600" dirty="0" smtClean="0"/>
              <a:t> “OK” </a:t>
            </a:r>
            <a:r>
              <a:rPr lang="en-US" sz="1600" dirty="0" err="1" smtClean="0"/>
              <a:t>apenas</a:t>
            </a:r>
            <a:r>
              <a:rPr lang="en-US" sz="1600" dirty="0" smtClean="0"/>
              <a:t> se </a:t>
            </a:r>
            <a:r>
              <a:rPr lang="en-US" sz="1600" dirty="0" err="1" smtClean="0"/>
              <a:t>haya</a:t>
            </a:r>
            <a:r>
              <a:rPr lang="en-US" sz="1600" dirty="0" smtClean="0"/>
              <a:t> </a:t>
            </a:r>
            <a:r>
              <a:rPr lang="en-US" sz="1600" dirty="0" err="1" smtClean="0"/>
              <a:t>completado</a:t>
            </a:r>
            <a:r>
              <a:rPr lang="en-US" sz="1600" dirty="0" smtClean="0"/>
              <a:t>.</a:t>
            </a:r>
          </a:p>
          <a:p>
            <a:pPr lvl="1">
              <a:spcBef>
                <a:spcPct val="0"/>
              </a:spcBef>
              <a:spcAft>
                <a:spcPts val="1800"/>
              </a:spcAft>
            </a:pPr>
            <a:r>
              <a:rPr lang="en-US" sz="1600" dirty="0" err="1" smtClean="0"/>
              <a:t>Presione“Exit</a:t>
            </a:r>
            <a:r>
              <a:rPr lang="en-US" sz="1600" dirty="0" smtClean="0"/>
              <a:t>” para </a:t>
            </a:r>
            <a:r>
              <a:rPr lang="en-US" sz="1600" dirty="0" err="1" smtClean="0"/>
              <a:t>retornar</a:t>
            </a:r>
            <a:r>
              <a:rPr lang="en-US" sz="1600" dirty="0" smtClean="0"/>
              <a:t> el </a:t>
            </a:r>
            <a:r>
              <a:rPr lang="en-US" sz="1600" dirty="0" err="1" smtClean="0"/>
              <a:t>equipo</a:t>
            </a:r>
            <a:r>
              <a:rPr lang="en-US" sz="1600" dirty="0" smtClean="0"/>
              <a:t> a la </a:t>
            </a:r>
            <a:r>
              <a:rPr lang="en-US" sz="1600" dirty="0" err="1" smtClean="0"/>
              <a:t>operación</a:t>
            </a:r>
            <a:r>
              <a:rPr lang="en-US" sz="1600" dirty="0" smtClean="0"/>
              <a:t> normal. </a:t>
            </a:r>
          </a:p>
          <a:p>
            <a:pPr lvl="1">
              <a:spcBef>
                <a:spcPct val="0"/>
              </a:spcBef>
              <a:spcAft>
                <a:spcPts val="1800"/>
              </a:spcAft>
            </a:pPr>
            <a:r>
              <a:rPr lang="en-US" sz="1600" dirty="0" err="1" smtClean="0"/>
              <a:t>Recuerde</a:t>
            </a:r>
            <a:r>
              <a:rPr lang="en-US" sz="1600" dirty="0" smtClean="0"/>
              <a:t> GUARDAR el </a:t>
            </a:r>
            <a:r>
              <a:rPr lang="en-US" sz="1600" dirty="0" err="1" smtClean="0"/>
              <a:t>nuevo</a:t>
            </a:r>
            <a:r>
              <a:rPr lang="en-US" sz="1600" dirty="0" smtClean="0"/>
              <a:t> </a:t>
            </a:r>
            <a:r>
              <a:rPr lang="en-US" sz="1600" dirty="0" err="1" smtClean="0"/>
              <a:t>ajuste</a:t>
            </a:r>
            <a:r>
              <a:rPr lang="en-US" sz="1600" dirty="0" smtClean="0"/>
              <a:t> de lo </a:t>
            </a:r>
            <a:r>
              <a:rPr lang="en-US" sz="1600" dirty="0" err="1" smtClean="0"/>
              <a:t>contrario</a:t>
            </a:r>
            <a:r>
              <a:rPr lang="en-US" sz="1600" dirty="0" smtClean="0"/>
              <a:t> los </a:t>
            </a:r>
            <a:r>
              <a:rPr lang="en-US" sz="1600" dirty="0" err="1" smtClean="0"/>
              <a:t>resultados</a:t>
            </a:r>
            <a:r>
              <a:rPr lang="en-US" sz="1600" dirty="0" smtClean="0"/>
              <a:t> no </a:t>
            </a:r>
            <a:r>
              <a:rPr lang="en-US" sz="1600" dirty="0" err="1" smtClean="0"/>
              <a:t>serán</a:t>
            </a:r>
            <a:r>
              <a:rPr lang="en-US" sz="1600" dirty="0" smtClean="0"/>
              <a:t> </a:t>
            </a:r>
            <a:r>
              <a:rPr lang="en-US" sz="1600" dirty="0" err="1" smtClean="0"/>
              <a:t>actualizados</a:t>
            </a:r>
            <a:r>
              <a:rPr lang="en-US" sz="1600" dirty="0" smtClean="0"/>
              <a:t> en la </a:t>
            </a:r>
            <a:r>
              <a:rPr lang="en-US" sz="1600" dirty="0" err="1" smtClean="0"/>
              <a:t>memoria</a:t>
            </a:r>
            <a:r>
              <a:rPr lang="en-US" sz="1600" dirty="0" smtClean="0"/>
              <a:t> del </a:t>
            </a:r>
            <a:r>
              <a:rPr lang="en-US" sz="1600" dirty="0" err="1" smtClean="0"/>
              <a:t>equipo</a:t>
            </a:r>
            <a:r>
              <a:rPr lang="en-US" sz="1600" dirty="0" smtClean="0"/>
              <a:t>.  </a:t>
            </a:r>
          </a:p>
          <a:p>
            <a:pPr lvl="1">
              <a:spcBef>
                <a:spcPct val="0"/>
              </a:spcBef>
              <a:spcAft>
                <a:spcPts val="1800"/>
              </a:spcAft>
            </a:pPr>
            <a:endParaRPr lang="en-US" sz="1600" dirty="0" smtClean="0"/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22830" y="3569696"/>
            <a:ext cx="1846385" cy="835253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6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49208" y="492371"/>
            <a:ext cx="1811215" cy="877009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7866678" y="413237"/>
            <a:ext cx="477224" cy="439614"/>
          </a:xfrm>
          <a:prstGeom prst="ellipse">
            <a:avLst/>
          </a:prstGeom>
          <a:noFill/>
          <a:ln w="38100" cmpd="sng" algn="ctr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cxnSp>
        <p:nvCxnSpPr>
          <p:cNvPr id="4" name="Straight Connector 3"/>
          <p:cNvCxnSpPr>
            <a:endCxn id="13" idx="2"/>
          </p:cNvCxnSpPr>
          <p:nvPr/>
        </p:nvCxnSpPr>
        <p:spPr bwMode="auto">
          <a:xfrm flipV="1">
            <a:off x="5943600" y="633044"/>
            <a:ext cx="1923078" cy="110783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7588" name="Picture 4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40416" y="2549781"/>
            <a:ext cx="1837592" cy="888011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9" name="Picture 5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40416" y="1521075"/>
            <a:ext cx="1828799" cy="89317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Straight Connector 20"/>
          <p:cNvCxnSpPr>
            <a:endCxn id="18" idx="2"/>
          </p:cNvCxnSpPr>
          <p:nvPr/>
        </p:nvCxnSpPr>
        <p:spPr bwMode="auto">
          <a:xfrm flipV="1">
            <a:off x="5873262" y="1691056"/>
            <a:ext cx="1934799" cy="116644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7808061" y="1471249"/>
            <a:ext cx="477224" cy="439614"/>
          </a:xfrm>
          <a:prstGeom prst="ellipse">
            <a:avLst/>
          </a:prstGeom>
          <a:noFill/>
          <a:ln w="38100" cmpd="sng" algn="ctr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pic>
        <p:nvPicPr>
          <p:cNvPr id="67590" name="Picture 6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05248" y="4545627"/>
            <a:ext cx="1863967" cy="888023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14037" y="5602952"/>
            <a:ext cx="1863971" cy="903341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741348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0"/>
            <a:ext cx="9144000" cy="5965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67587" name="Rectangle 2"/>
          <p:cNvSpPr>
            <a:spLocks noChangeArrowheads="1"/>
          </p:cNvSpPr>
          <p:nvPr/>
        </p:nvSpPr>
        <p:spPr bwMode="auto">
          <a:xfrm>
            <a:off x="-133350" y="1495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67588" name="Rectangle 3"/>
          <p:cNvSpPr>
            <a:spLocks noChangeArrowheads="1"/>
          </p:cNvSpPr>
          <p:nvPr/>
        </p:nvSpPr>
        <p:spPr bwMode="auto">
          <a:xfrm>
            <a:off x="1690688" y="1190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67589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294063" y="1157288"/>
            <a:ext cx="5051425" cy="45085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GB" sz="1800" dirty="0" err="1" smtClean="0"/>
              <a:t>Operación</a:t>
            </a:r>
            <a:r>
              <a:rPr lang="en-GB" sz="1800" dirty="0" smtClean="0"/>
              <a:t> </a:t>
            </a:r>
            <a:r>
              <a:rPr lang="en-GB" sz="1800" dirty="0" err="1" smtClean="0"/>
              <a:t>independiente</a:t>
            </a:r>
            <a:r>
              <a:rPr lang="en-GB" sz="1800" dirty="0" smtClean="0"/>
              <a:t>:</a:t>
            </a:r>
          </a:p>
          <a:p>
            <a:pPr lvl="2">
              <a:spcBef>
                <a:spcPct val="0"/>
              </a:spcBef>
              <a:spcAft>
                <a:spcPts val="1200"/>
              </a:spcAft>
            </a:pPr>
            <a:r>
              <a:rPr lang="en-GB" sz="1800" dirty="0" smtClean="0"/>
              <a:t>No se </a:t>
            </a:r>
            <a:r>
              <a:rPr lang="en-GB" sz="1800" dirty="0" err="1" smtClean="0"/>
              <a:t>requiere</a:t>
            </a:r>
            <a:r>
              <a:rPr lang="en-GB" sz="1800" dirty="0" smtClean="0"/>
              <a:t> </a:t>
            </a:r>
            <a:r>
              <a:rPr lang="en-GB" sz="1800" dirty="0" err="1" smtClean="0"/>
              <a:t>computador</a:t>
            </a:r>
            <a:r>
              <a:rPr lang="en-GB" sz="1800" dirty="0" smtClean="0"/>
              <a:t>!	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GB" sz="1800" dirty="0" smtClean="0"/>
              <a:t>Se </a:t>
            </a:r>
            <a:r>
              <a:rPr lang="en-GB" sz="1800" dirty="0" err="1" smtClean="0"/>
              <a:t>controla</a:t>
            </a:r>
            <a:r>
              <a:rPr lang="en-GB" sz="1800" dirty="0" smtClean="0"/>
              <a:t> el Docking station con los </a:t>
            </a:r>
            <a:r>
              <a:rPr lang="en-GB" sz="1800" dirty="0" err="1" smtClean="0"/>
              <a:t>botones</a:t>
            </a:r>
            <a:r>
              <a:rPr lang="en-GB" sz="1800" dirty="0" smtClean="0"/>
              <a:t> de control del </a:t>
            </a:r>
            <a:r>
              <a:rPr lang="en-GB" sz="1800" dirty="0" err="1" smtClean="0"/>
              <a:t>equipo</a:t>
            </a:r>
            <a:r>
              <a:rPr lang="en-GB" sz="1800" dirty="0" smtClean="0"/>
              <a:t>:</a:t>
            </a:r>
          </a:p>
          <a:p>
            <a:pPr lvl="2">
              <a:spcBef>
                <a:spcPct val="0"/>
              </a:spcBef>
              <a:spcAft>
                <a:spcPts val="1200"/>
              </a:spcAft>
            </a:pPr>
            <a:r>
              <a:rPr lang="de-DE" sz="1800" dirty="0" smtClean="0"/>
              <a:t>Presione "Test" para la prueba</a:t>
            </a:r>
          </a:p>
          <a:p>
            <a:pPr lvl="2">
              <a:spcBef>
                <a:spcPct val="0"/>
              </a:spcBef>
              <a:spcAft>
                <a:spcPts val="1200"/>
              </a:spcAft>
            </a:pPr>
            <a:r>
              <a:rPr lang="de-DE" sz="1800" dirty="0" smtClean="0"/>
              <a:t>Presione "Cal" para Auto Cal</a:t>
            </a:r>
          </a:p>
          <a:p>
            <a:pPr lvl="2">
              <a:spcBef>
                <a:spcPct val="0"/>
              </a:spcBef>
              <a:spcAft>
                <a:spcPts val="1200"/>
              </a:spcAft>
            </a:pPr>
            <a:r>
              <a:rPr lang="de-DE" sz="1800" dirty="0" smtClean="0"/>
              <a:t>Presione"Cancel" para cargar solamente</a:t>
            </a:r>
          </a:p>
        </p:txBody>
      </p:sp>
      <p:pic>
        <p:nvPicPr>
          <p:cNvPr id="67591" name="Picture 1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0338"/>
            <a:ext cx="6479398" cy="6477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2" name="Rectangle 4"/>
          <p:cNvSpPr>
            <a:spLocks noGrp="1" noChangeArrowheads="1"/>
          </p:cNvSpPr>
          <p:nvPr>
            <p:ph type="title"/>
          </p:nvPr>
        </p:nvSpPr>
        <p:spPr>
          <a:xfrm>
            <a:off x="2795954" y="50800"/>
            <a:ext cx="5641609" cy="812800"/>
          </a:xfrm>
        </p:spPr>
        <p:txBody>
          <a:bodyPr/>
          <a:lstStyle/>
          <a:p>
            <a:r>
              <a:rPr lang="en-US" sz="2000" dirty="0" smtClean="0"/>
              <a:t>DS-400 Docking Station para tests </a:t>
            </a:r>
            <a:r>
              <a:rPr lang="en-US" sz="2000" dirty="0" err="1" smtClean="0"/>
              <a:t>diarios</a:t>
            </a:r>
            <a:r>
              <a:rPr lang="en-US" sz="2000" dirty="0" smtClean="0"/>
              <a:t> y/ o </a:t>
            </a:r>
            <a:r>
              <a:rPr lang="en-US" sz="2000" dirty="0" err="1" smtClean="0"/>
              <a:t>calibraciones</a:t>
            </a:r>
            <a:r>
              <a:rPr lang="en-US" sz="2000" dirty="0" smtClean="0"/>
              <a:t> </a:t>
            </a:r>
            <a:r>
              <a:rPr lang="en-US" sz="2000" dirty="0" err="1" smtClean="0"/>
              <a:t>periódicas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2492632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2"/>
          <p:cNvSpPr>
            <a:spLocks noChangeArrowheads="1"/>
          </p:cNvSpPr>
          <p:nvPr/>
        </p:nvSpPr>
        <p:spPr bwMode="auto">
          <a:xfrm>
            <a:off x="-133350" y="1495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68612" name="Rectangle 3"/>
          <p:cNvSpPr>
            <a:spLocks noChangeArrowheads="1"/>
          </p:cNvSpPr>
          <p:nvPr/>
        </p:nvSpPr>
        <p:spPr bwMode="auto">
          <a:xfrm>
            <a:off x="1690688" y="1190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68613" name="Rectangle 4"/>
          <p:cNvSpPr>
            <a:spLocks noGrp="1" noChangeArrowheads="1"/>
          </p:cNvSpPr>
          <p:nvPr>
            <p:ph type="title"/>
          </p:nvPr>
        </p:nvSpPr>
        <p:spPr>
          <a:xfrm>
            <a:off x="3156438" y="50800"/>
            <a:ext cx="5397012" cy="812800"/>
          </a:xfrm>
        </p:spPr>
        <p:txBody>
          <a:bodyPr/>
          <a:lstStyle/>
          <a:p>
            <a:r>
              <a:rPr lang="en-US" sz="2000" dirty="0" smtClean="0"/>
              <a:t>DS-404 Multi-inlet Docking Station </a:t>
            </a:r>
            <a:r>
              <a:rPr lang="en-US" sz="2000" dirty="0"/>
              <a:t>para tests </a:t>
            </a:r>
            <a:r>
              <a:rPr lang="en-US" sz="2000" dirty="0" err="1"/>
              <a:t>diarios</a:t>
            </a:r>
            <a:r>
              <a:rPr lang="en-US" sz="2000" dirty="0"/>
              <a:t> y/ o </a:t>
            </a:r>
            <a:r>
              <a:rPr lang="en-US" sz="2000" dirty="0" err="1"/>
              <a:t>calibraciones</a:t>
            </a:r>
            <a:r>
              <a:rPr lang="en-US" sz="2000" dirty="0"/>
              <a:t> </a:t>
            </a:r>
            <a:r>
              <a:rPr lang="en-US" sz="2000" dirty="0" err="1"/>
              <a:t>periódicas</a:t>
            </a:r>
            <a:endParaRPr lang="en-US" sz="2000" dirty="0" smtClean="0"/>
          </a:p>
        </p:txBody>
      </p:sp>
      <p:sp>
        <p:nvSpPr>
          <p:cNvPr id="68614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6861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974856" y="1157288"/>
            <a:ext cx="4755906" cy="45085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GB" sz="1800" dirty="0" err="1" smtClean="0"/>
              <a:t>Entrada</a:t>
            </a:r>
            <a:r>
              <a:rPr lang="en-GB" sz="1800" dirty="0" smtClean="0"/>
              <a:t> solo para 4 </a:t>
            </a:r>
            <a:r>
              <a:rPr lang="en-GB" sz="1800" dirty="0" err="1" smtClean="0"/>
              <a:t>cilindros</a:t>
            </a:r>
            <a:r>
              <a:rPr lang="en-GB" sz="1800" dirty="0" smtClean="0"/>
              <a:t> de gas</a:t>
            </a:r>
            <a:endParaRPr lang="de-DE" sz="1800" dirty="0" smtClean="0"/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de-DE" sz="1800" dirty="0" smtClean="0"/>
              <a:t>Bomba automática y Cal para 5, 6 y 7 canales del equipo</a:t>
            </a:r>
            <a:endParaRPr lang="en-GB" sz="1800" dirty="0" smtClean="0"/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GB" sz="1800" dirty="0" err="1" smtClean="0"/>
              <a:t>Soporta</a:t>
            </a:r>
            <a:r>
              <a:rPr lang="en-GB" sz="1800" dirty="0" smtClean="0"/>
              <a:t>: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GB" sz="1800" dirty="0" smtClean="0"/>
              <a:t>Quad mix (O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, LEL, CO, H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S)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GB" sz="1800" dirty="0" smtClean="0"/>
              <a:t>5-mix con SO</a:t>
            </a:r>
            <a:r>
              <a:rPr lang="en-GB" sz="1800" baseline="-25000" dirty="0" smtClean="0"/>
              <a:t>2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GB" sz="1800" dirty="0" smtClean="0"/>
              <a:t>5-mix con  CO</a:t>
            </a:r>
            <a:r>
              <a:rPr lang="en-GB" sz="1800" baseline="-25000" dirty="0" smtClean="0"/>
              <a:t>2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GB" sz="1800" dirty="0" err="1" smtClean="0"/>
              <a:t>Isobutileno</a:t>
            </a:r>
            <a:endParaRPr lang="en-GB" sz="1800" dirty="0" smtClean="0"/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GB" sz="1800" dirty="0" smtClean="0"/>
              <a:t>HCN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GB" sz="1800" dirty="0" smtClean="0"/>
              <a:t>NO</a:t>
            </a:r>
            <a:r>
              <a:rPr lang="en-GB" sz="1800" baseline="-25000" dirty="0" smtClean="0"/>
              <a:t>2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GB" sz="1800" dirty="0" smtClean="0"/>
              <a:t>Y </a:t>
            </a:r>
            <a:r>
              <a:rPr lang="en-GB" sz="1800" dirty="0" err="1" smtClean="0"/>
              <a:t>otros</a:t>
            </a:r>
            <a:r>
              <a:rPr lang="en-GB" sz="1800" dirty="0"/>
              <a:t> gases individual </a:t>
            </a:r>
            <a:r>
              <a:rPr lang="en-GB" sz="1800" dirty="0" err="1" smtClean="0"/>
              <a:t>es</a:t>
            </a:r>
            <a:endParaRPr lang="de-DE" sz="1800" dirty="0" smtClean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-1" y="365124"/>
            <a:ext cx="4202723" cy="6070845"/>
            <a:chOff x="123824" y="365238"/>
            <a:chExt cx="4316141" cy="6364516"/>
          </a:xfrm>
        </p:grpSpPr>
        <p:pic>
          <p:nvPicPr>
            <p:cNvPr id="68617" name="Picture 3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824" y="365238"/>
              <a:ext cx="4316141" cy="6364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18" name="Oval 4"/>
            <p:cNvSpPr>
              <a:spLocks noChangeArrowheads="1"/>
            </p:cNvSpPr>
            <p:nvPr/>
          </p:nvSpPr>
          <p:spPr bwMode="auto">
            <a:xfrm>
              <a:off x="1414463" y="966788"/>
              <a:ext cx="18288" cy="182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CC"/>
                </a:solidFill>
                <a:latin typeface="Arial" charset="0"/>
              </a:endParaRPr>
            </a:p>
          </p:txBody>
        </p:sp>
        <p:sp>
          <p:nvSpPr>
            <p:cNvPr id="68619" name="Oval 11"/>
            <p:cNvSpPr>
              <a:spLocks noChangeArrowheads="1"/>
            </p:cNvSpPr>
            <p:nvPr/>
          </p:nvSpPr>
          <p:spPr bwMode="auto">
            <a:xfrm>
              <a:off x="1407336" y="971566"/>
              <a:ext cx="18288" cy="182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CC"/>
                </a:solidFill>
                <a:latin typeface="Arial" charset="0"/>
              </a:endParaRPr>
            </a:p>
          </p:txBody>
        </p:sp>
        <p:sp>
          <p:nvSpPr>
            <p:cNvPr id="68620" name="Oval 12"/>
            <p:cNvSpPr>
              <a:spLocks noChangeArrowheads="1"/>
            </p:cNvSpPr>
            <p:nvPr/>
          </p:nvSpPr>
          <p:spPr bwMode="auto">
            <a:xfrm>
              <a:off x="1409717" y="988233"/>
              <a:ext cx="18288" cy="182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CC"/>
                </a:solidFill>
                <a:latin typeface="Arial" charset="0"/>
              </a:endParaRPr>
            </a:p>
          </p:txBody>
        </p:sp>
        <p:sp>
          <p:nvSpPr>
            <p:cNvPr id="68621" name="Oval 13"/>
            <p:cNvSpPr>
              <a:spLocks noChangeArrowheads="1"/>
            </p:cNvSpPr>
            <p:nvPr/>
          </p:nvSpPr>
          <p:spPr bwMode="auto">
            <a:xfrm>
              <a:off x="1409717" y="995376"/>
              <a:ext cx="18288" cy="182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CC"/>
                </a:solidFill>
                <a:latin typeface="Arial" charset="0"/>
              </a:endParaRPr>
            </a:p>
          </p:txBody>
        </p:sp>
        <p:sp>
          <p:nvSpPr>
            <p:cNvPr id="68622" name="Oval 14"/>
            <p:cNvSpPr>
              <a:spLocks noChangeArrowheads="1"/>
            </p:cNvSpPr>
            <p:nvPr/>
          </p:nvSpPr>
          <p:spPr bwMode="auto">
            <a:xfrm>
              <a:off x="1419241" y="973947"/>
              <a:ext cx="18288" cy="182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CC"/>
                </a:solidFill>
                <a:latin typeface="Arial" charset="0"/>
              </a:endParaRPr>
            </a:p>
          </p:txBody>
        </p:sp>
        <p:sp>
          <p:nvSpPr>
            <p:cNvPr id="68623" name="Oval 15"/>
            <p:cNvSpPr>
              <a:spLocks noChangeArrowheads="1"/>
            </p:cNvSpPr>
            <p:nvPr/>
          </p:nvSpPr>
          <p:spPr bwMode="auto">
            <a:xfrm>
              <a:off x="1295429" y="988233"/>
              <a:ext cx="18288" cy="182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CC"/>
                </a:solidFill>
                <a:latin typeface="Arial" charset="0"/>
              </a:endParaRPr>
            </a:p>
          </p:txBody>
        </p:sp>
        <p:sp>
          <p:nvSpPr>
            <p:cNvPr id="68624" name="Oval 16"/>
            <p:cNvSpPr>
              <a:spLocks noChangeArrowheads="1"/>
            </p:cNvSpPr>
            <p:nvPr/>
          </p:nvSpPr>
          <p:spPr bwMode="auto">
            <a:xfrm>
              <a:off x="1293048" y="988233"/>
              <a:ext cx="18288" cy="182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CC"/>
                </a:solidFill>
                <a:latin typeface="Arial" charset="0"/>
              </a:endParaRPr>
            </a:p>
          </p:txBody>
        </p:sp>
        <p:sp>
          <p:nvSpPr>
            <p:cNvPr id="68625" name="Oval 17"/>
            <p:cNvSpPr>
              <a:spLocks noChangeArrowheads="1"/>
            </p:cNvSpPr>
            <p:nvPr/>
          </p:nvSpPr>
          <p:spPr bwMode="auto">
            <a:xfrm>
              <a:off x="1295429" y="992995"/>
              <a:ext cx="18288" cy="182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CC"/>
                </a:solidFill>
                <a:latin typeface="Arial" charset="0"/>
              </a:endParaRPr>
            </a:p>
          </p:txBody>
        </p:sp>
        <p:sp>
          <p:nvSpPr>
            <p:cNvPr id="68626" name="Oval 18"/>
            <p:cNvSpPr>
              <a:spLocks noChangeArrowheads="1"/>
            </p:cNvSpPr>
            <p:nvPr/>
          </p:nvSpPr>
          <p:spPr bwMode="auto">
            <a:xfrm>
              <a:off x="2157351" y="964423"/>
              <a:ext cx="18288" cy="182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CC"/>
                </a:solidFill>
                <a:latin typeface="Arial" charset="0"/>
              </a:endParaRPr>
            </a:p>
          </p:txBody>
        </p:sp>
        <p:sp>
          <p:nvSpPr>
            <p:cNvPr id="68627" name="Oval 19"/>
            <p:cNvSpPr>
              <a:spLocks noChangeArrowheads="1"/>
            </p:cNvSpPr>
            <p:nvPr/>
          </p:nvSpPr>
          <p:spPr bwMode="auto">
            <a:xfrm>
              <a:off x="2331164" y="983471"/>
              <a:ext cx="18288" cy="182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CC"/>
                </a:solidFill>
                <a:latin typeface="Arial" charset="0"/>
              </a:endParaRPr>
            </a:p>
          </p:txBody>
        </p:sp>
        <p:sp>
          <p:nvSpPr>
            <p:cNvPr id="68628" name="Oval 21"/>
            <p:cNvSpPr>
              <a:spLocks noChangeArrowheads="1"/>
            </p:cNvSpPr>
            <p:nvPr/>
          </p:nvSpPr>
          <p:spPr bwMode="auto">
            <a:xfrm>
              <a:off x="2333545" y="990614"/>
              <a:ext cx="18288" cy="182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CC"/>
                </a:solidFill>
                <a:latin typeface="Arial" charset="0"/>
              </a:endParaRPr>
            </a:p>
          </p:txBody>
        </p:sp>
        <p:sp>
          <p:nvSpPr>
            <p:cNvPr id="68629" name="Oval 22"/>
            <p:cNvSpPr>
              <a:spLocks noChangeArrowheads="1"/>
            </p:cNvSpPr>
            <p:nvPr/>
          </p:nvSpPr>
          <p:spPr bwMode="auto">
            <a:xfrm>
              <a:off x="2438309" y="973947"/>
              <a:ext cx="18288" cy="182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CC"/>
                </a:solidFill>
                <a:latin typeface="Arial" charset="0"/>
              </a:endParaRPr>
            </a:p>
          </p:txBody>
        </p:sp>
        <p:sp>
          <p:nvSpPr>
            <p:cNvPr id="68630" name="Oval 23"/>
            <p:cNvSpPr>
              <a:spLocks noChangeArrowheads="1"/>
            </p:cNvSpPr>
            <p:nvPr/>
          </p:nvSpPr>
          <p:spPr bwMode="auto">
            <a:xfrm>
              <a:off x="2431166" y="981090"/>
              <a:ext cx="18288" cy="182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CC"/>
                </a:solidFill>
                <a:latin typeface="Arial" charset="0"/>
              </a:endParaRPr>
            </a:p>
          </p:txBody>
        </p:sp>
        <p:sp>
          <p:nvSpPr>
            <p:cNvPr id="68631" name="Oval 24"/>
            <p:cNvSpPr>
              <a:spLocks noChangeArrowheads="1"/>
            </p:cNvSpPr>
            <p:nvPr/>
          </p:nvSpPr>
          <p:spPr bwMode="auto">
            <a:xfrm>
              <a:off x="2428785" y="990614"/>
              <a:ext cx="18288" cy="182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CC"/>
                </a:solidFill>
                <a:latin typeface="Arial" charset="0"/>
              </a:endParaRPr>
            </a:p>
          </p:txBody>
        </p:sp>
        <p:sp>
          <p:nvSpPr>
            <p:cNvPr id="68632" name="Oval 25"/>
            <p:cNvSpPr>
              <a:spLocks noChangeArrowheads="1"/>
            </p:cNvSpPr>
            <p:nvPr/>
          </p:nvSpPr>
          <p:spPr bwMode="auto">
            <a:xfrm>
              <a:off x="2438309" y="990614"/>
              <a:ext cx="18288" cy="182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CC"/>
                </a:solidFill>
                <a:latin typeface="Arial" charset="0"/>
              </a:endParaRPr>
            </a:p>
          </p:txBody>
        </p:sp>
        <p:sp>
          <p:nvSpPr>
            <p:cNvPr id="68633" name="Oval 26"/>
            <p:cNvSpPr>
              <a:spLocks noChangeArrowheads="1"/>
            </p:cNvSpPr>
            <p:nvPr/>
          </p:nvSpPr>
          <p:spPr bwMode="auto">
            <a:xfrm>
              <a:off x="2416880" y="985852"/>
              <a:ext cx="18288" cy="182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CC"/>
                </a:solidFill>
                <a:latin typeface="Arial" charset="0"/>
              </a:endParaRPr>
            </a:p>
          </p:txBody>
        </p:sp>
        <p:sp>
          <p:nvSpPr>
            <p:cNvPr id="68634" name="Oval 27"/>
            <p:cNvSpPr>
              <a:spLocks noChangeArrowheads="1"/>
            </p:cNvSpPr>
            <p:nvPr/>
          </p:nvSpPr>
          <p:spPr bwMode="auto">
            <a:xfrm>
              <a:off x="2424023" y="962042"/>
              <a:ext cx="18288" cy="182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CC"/>
                </a:solidFill>
                <a:latin typeface="Arial" charset="0"/>
              </a:endParaRPr>
            </a:p>
          </p:txBody>
        </p:sp>
        <p:sp>
          <p:nvSpPr>
            <p:cNvPr id="68635" name="Oval 28"/>
            <p:cNvSpPr>
              <a:spLocks noChangeArrowheads="1"/>
            </p:cNvSpPr>
            <p:nvPr/>
          </p:nvSpPr>
          <p:spPr bwMode="auto">
            <a:xfrm>
              <a:off x="2421642" y="966804"/>
              <a:ext cx="18288" cy="182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CC"/>
                </a:solidFill>
                <a:latin typeface="Arial" charset="0"/>
              </a:endParaRPr>
            </a:p>
          </p:txBody>
        </p:sp>
        <p:sp>
          <p:nvSpPr>
            <p:cNvPr id="68636" name="Oval 29"/>
            <p:cNvSpPr>
              <a:spLocks noChangeArrowheads="1"/>
            </p:cNvSpPr>
            <p:nvPr/>
          </p:nvSpPr>
          <p:spPr bwMode="auto">
            <a:xfrm>
              <a:off x="1783534" y="978709"/>
              <a:ext cx="18288" cy="18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CC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691970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2"/>
          <p:cNvSpPr>
            <a:spLocks noChangeArrowheads="1"/>
          </p:cNvSpPr>
          <p:nvPr/>
        </p:nvSpPr>
        <p:spPr bwMode="auto">
          <a:xfrm>
            <a:off x="-133350" y="1495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69636" name="Rectangle 3"/>
          <p:cNvSpPr>
            <a:spLocks noChangeArrowheads="1"/>
          </p:cNvSpPr>
          <p:nvPr/>
        </p:nvSpPr>
        <p:spPr bwMode="auto">
          <a:xfrm>
            <a:off x="1690688" y="1190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4941277" y="1156311"/>
            <a:ext cx="3910258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lvl1pPr marL="457200" indent="-45720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l" eaLnBrk="1" hangingPunct="1">
              <a:spcAft>
                <a:spcPts val="2400"/>
              </a:spcAft>
              <a:buFont typeface="Arial" pitchFamily="34" charset="0"/>
              <a:buChar char="•"/>
            </a:pPr>
            <a:r>
              <a:rPr lang="en-GB" sz="1800" i="1" dirty="0" err="1" smtClean="0">
                <a:solidFill>
                  <a:srgbClr val="000000"/>
                </a:solidFill>
                <a:cs typeface="Arial" charset="0"/>
              </a:rPr>
              <a:t>Operación</a:t>
            </a:r>
            <a:r>
              <a:rPr lang="en-GB" sz="1800" i="1" dirty="0" smtClean="0">
                <a:solidFill>
                  <a:srgbClr val="000000"/>
                </a:solidFill>
                <a:cs typeface="Arial" charset="0"/>
              </a:rPr>
              <a:t> individual: </a:t>
            </a:r>
            <a:r>
              <a:rPr lang="en-GB" sz="1800" i="1" dirty="0">
                <a:solidFill>
                  <a:srgbClr val="000000"/>
                </a:solidFill>
                <a:cs typeface="Arial" charset="0"/>
              </a:rPr>
              <a:t>DS-400 </a:t>
            </a:r>
            <a:r>
              <a:rPr lang="en-GB" sz="1800" i="1" dirty="0" smtClean="0">
                <a:solidFill>
                  <a:srgbClr val="000000"/>
                </a:solidFill>
                <a:cs typeface="Arial" charset="0"/>
              </a:rPr>
              <a:t>no require </a:t>
            </a:r>
            <a:r>
              <a:rPr lang="en-GB" sz="1800" i="1" dirty="0" err="1" smtClean="0">
                <a:solidFill>
                  <a:srgbClr val="000000"/>
                </a:solidFill>
                <a:cs typeface="Arial" charset="0"/>
              </a:rPr>
              <a:t>conección</a:t>
            </a:r>
            <a:r>
              <a:rPr lang="en-GB" sz="1800" i="1" dirty="0" smtClean="0">
                <a:solidFill>
                  <a:srgbClr val="000000"/>
                </a:solidFill>
                <a:cs typeface="Arial" charset="0"/>
              </a:rPr>
              <a:t> a </a:t>
            </a:r>
            <a:r>
              <a:rPr lang="en-GB" sz="1800" i="1" dirty="0" err="1" smtClean="0">
                <a:solidFill>
                  <a:srgbClr val="000000"/>
                </a:solidFill>
                <a:cs typeface="Arial" charset="0"/>
              </a:rPr>
              <a:t>una</a:t>
            </a:r>
            <a:r>
              <a:rPr lang="en-GB" sz="1800" i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1800" i="1" dirty="0" err="1" smtClean="0">
                <a:solidFill>
                  <a:srgbClr val="000000"/>
                </a:solidFill>
                <a:cs typeface="Arial" charset="0"/>
              </a:rPr>
              <a:t>computadora</a:t>
            </a:r>
            <a:r>
              <a:rPr lang="en-GB" sz="1800" i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1800" i="1" dirty="0" err="1" smtClean="0">
                <a:solidFill>
                  <a:srgbClr val="000000"/>
                </a:solidFill>
                <a:cs typeface="Arial" charset="0"/>
              </a:rPr>
              <a:t>externa</a:t>
            </a:r>
            <a:endParaRPr lang="en-GB" sz="1800" i="1" dirty="0" smtClean="0">
              <a:solidFill>
                <a:srgbClr val="000000"/>
              </a:solidFill>
              <a:cs typeface="Arial" charset="0"/>
            </a:endParaRPr>
          </a:p>
          <a:p>
            <a:pPr marL="285750" indent="-285750" algn="l" eaLnBrk="1" hangingPunct="1">
              <a:spcAft>
                <a:spcPts val="2400"/>
              </a:spcAft>
              <a:buFont typeface="Arial" pitchFamily="34" charset="0"/>
              <a:buChar char="•"/>
            </a:pPr>
            <a:r>
              <a:rPr lang="en-GB" sz="1800" i="1" dirty="0" smtClean="0">
                <a:solidFill>
                  <a:srgbClr val="000000"/>
                </a:solidFill>
                <a:cs typeface="Arial" charset="0"/>
              </a:rPr>
              <a:t>Los </a:t>
            </a:r>
            <a:r>
              <a:rPr lang="en-GB" sz="1800" i="1" dirty="0" err="1" smtClean="0">
                <a:solidFill>
                  <a:srgbClr val="000000"/>
                </a:solidFill>
                <a:cs typeface="Arial" charset="0"/>
              </a:rPr>
              <a:t>resultados</a:t>
            </a:r>
            <a:r>
              <a:rPr lang="en-GB" sz="1800" i="1" dirty="0" smtClean="0">
                <a:solidFill>
                  <a:srgbClr val="000000"/>
                </a:solidFill>
                <a:cs typeface="Arial" charset="0"/>
              </a:rPr>
              <a:t> del test y </a:t>
            </a:r>
            <a:r>
              <a:rPr lang="en-GB" sz="1800" i="1" dirty="0" err="1" smtClean="0">
                <a:solidFill>
                  <a:srgbClr val="000000"/>
                </a:solidFill>
                <a:cs typeface="Arial" charset="0"/>
              </a:rPr>
              <a:t>otros</a:t>
            </a:r>
            <a:r>
              <a:rPr lang="en-GB" sz="1800" i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1800" i="1" dirty="0" err="1" smtClean="0">
                <a:solidFill>
                  <a:srgbClr val="000000"/>
                </a:solidFill>
                <a:cs typeface="Arial" charset="0"/>
              </a:rPr>
              <a:t>mensajes</a:t>
            </a:r>
            <a:r>
              <a:rPr lang="en-GB" sz="1800" i="1" dirty="0" smtClean="0">
                <a:solidFill>
                  <a:srgbClr val="000000"/>
                </a:solidFill>
                <a:cs typeface="Arial" charset="0"/>
              </a:rPr>
              <a:t> son </a:t>
            </a:r>
            <a:r>
              <a:rPr lang="en-GB" sz="1800" i="1" dirty="0" err="1" smtClean="0">
                <a:solidFill>
                  <a:srgbClr val="000000"/>
                </a:solidFill>
                <a:cs typeface="Arial" charset="0"/>
              </a:rPr>
              <a:t>mostrados</a:t>
            </a:r>
            <a:r>
              <a:rPr lang="en-GB" sz="1800" i="1" dirty="0" smtClean="0">
                <a:solidFill>
                  <a:srgbClr val="000000"/>
                </a:solidFill>
                <a:cs typeface="Arial" charset="0"/>
              </a:rPr>
              <a:t> a </a:t>
            </a:r>
            <a:r>
              <a:rPr lang="en-GB" sz="1800" i="1" dirty="0" err="1" smtClean="0">
                <a:solidFill>
                  <a:srgbClr val="000000"/>
                </a:solidFill>
                <a:cs typeface="Arial" charset="0"/>
              </a:rPr>
              <a:t>través</a:t>
            </a:r>
            <a:r>
              <a:rPr lang="en-GB" sz="1800" i="1" dirty="0" smtClean="0">
                <a:solidFill>
                  <a:srgbClr val="000000"/>
                </a:solidFill>
                <a:cs typeface="Arial" charset="0"/>
              </a:rPr>
              <a:t> del LCD del </a:t>
            </a:r>
            <a:r>
              <a:rPr lang="en-GB" sz="1800" i="1" dirty="0" err="1" smtClean="0">
                <a:solidFill>
                  <a:srgbClr val="000000"/>
                </a:solidFill>
                <a:cs typeface="Arial" charset="0"/>
              </a:rPr>
              <a:t>equipo</a:t>
            </a:r>
            <a:r>
              <a:rPr lang="en-GB" sz="1800" i="1" dirty="0" smtClean="0">
                <a:solidFill>
                  <a:srgbClr val="000000"/>
                </a:solidFill>
                <a:cs typeface="Arial" charset="0"/>
              </a:rPr>
              <a:t>. </a:t>
            </a:r>
            <a:endParaRPr lang="en-GB" sz="1800" i="1" dirty="0">
              <a:solidFill>
                <a:srgbClr val="000000"/>
              </a:solidFill>
              <a:cs typeface="Arial" charset="0"/>
            </a:endParaRPr>
          </a:p>
          <a:p>
            <a:pPr marL="285750" indent="-285750" algn="l" eaLnBrk="1" hangingPunct="1">
              <a:spcAft>
                <a:spcPts val="2400"/>
              </a:spcAft>
              <a:buFont typeface="Arial" pitchFamily="34" charset="0"/>
              <a:buChar char="•"/>
            </a:pPr>
            <a:endParaRPr lang="en-GB" sz="1800" i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title"/>
          </p:nvPr>
        </p:nvSpPr>
        <p:spPr>
          <a:xfrm>
            <a:off x="2189285" y="50800"/>
            <a:ext cx="6248278" cy="812800"/>
          </a:xfrm>
        </p:spPr>
        <p:txBody>
          <a:bodyPr/>
          <a:lstStyle/>
          <a:p>
            <a:r>
              <a:rPr lang="en-US" sz="2000" dirty="0" smtClean="0"/>
              <a:t>Use DS400 Docking Station </a:t>
            </a:r>
            <a:r>
              <a:rPr lang="en-US" sz="2000" dirty="0"/>
              <a:t>para tests </a:t>
            </a:r>
            <a:r>
              <a:rPr lang="en-US" sz="2000" dirty="0" err="1"/>
              <a:t>diarios</a:t>
            </a:r>
            <a:r>
              <a:rPr lang="en-US" sz="2000" dirty="0"/>
              <a:t> y/ o </a:t>
            </a:r>
            <a:r>
              <a:rPr lang="en-US" sz="2000" dirty="0" err="1"/>
              <a:t>calibraciones</a:t>
            </a:r>
            <a:r>
              <a:rPr lang="en-US" sz="2000" dirty="0"/>
              <a:t> </a:t>
            </a:r>
            <a:r>
              <a:rPr lang="en-US" sz="2000" dirty="0" err="1"/>
              <a:t>periódicas</a:t>
            </a:r>
            <a:endParaRPr lang="en-US" sz="2000" dirty="0" smtClean="0"/>
          </a:p>
        </p:txBody>
      </p:sp>
      <p:sp>
        <p:nvSpPr>
          <p:cNvPr id="69639" name="Line 7"/>
          <p:cNvSpPr>
            <a:spLocks noChangeShapeType="1"/>
          </p:cNvSpPr>
          <p:nvPr/>
        </p:nvSpPr>
        <p:spPr bwMode="auto">
          <a:xfrm>
            <a:off x="0" y="976313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pic>
        <p:nvPicPr>
          <p:cNvPr id="69640" name="Picture 1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525" y="1114425"/>
            <a:ext cx="4860925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48727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-133350" y="1495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1690688" y="1190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>
          <a:xfrm>
            <a:off x="2307676" y="-51288"/>
            <a:ext cx="6318617" cy="812800"/>
          </a:xfrm>
        </p:spPr>
        <p:txBody>
          <a:bodyPr/>
          <a:lstStyle/>
          <a:p>
            <a:r>
              <a:rPr lang="en-US" sz="2000" dirty="0" smtClean="0"/>
              <a:t>Use DS-400 Docking Station </a:t>
            </a:r>
            <a:r>
              <a:rPr lang="en-US" sz="2000" dirty="0"/>
              <a:t>para tests </a:t>
            </a:r>
            <a:r>
              <a:rPr lang="en-US" sz="2000" dirty="0" err="1"/>
              <a:t>diarios</a:t>
            </a:r>
            <a:r>
              <a:rPr lang="en-US" sz="2000" dirty="0"/>
              <a:t> y/ o </a:t>
            </a:r>
            <a:r>
              <a:rPr lang="en-US" sz="2000" dirty="0" err="1"/>
              <a:t>calibraciones</a:t>
            </a:r>
            <a:r>
              <a:rPr lang="en-US" sz="2000" dirty="0"/>
              <a:t> </a:t>
            </a:r>
            <a:r>
              <a:rPr lang="en-US" sz="2000" dirty="0" err="1"/>
              <a:t>periódicas</a:t>
            </a:r>
            <a:endParaRPr lang="en-US" sz="2000" dirty="0" smtClean="0"/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44514" y="1219689"/>
            <a:ext cx="3526324" cy="45085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sz="1800" dirty="0" smtClean="0"/>
              <a:t>El </a:t>
            </a:r>
            <a:r>
              <a:rPr lang="en-US" sz="1800" dirty="0" err="1" smtClean="0"/>
              <a:t>uso</a:t>
            </a:r>
            <a:r>
              <a:rPr lang="en-US" sz="1800" dirty="0" smtClean="0"/>
              <a:t> de DS-400 </a:t>
            </a:r>
            <a:r>
              <a:rPr lang="en-US" sz="1800" dirty="0" err="1" smtClean="0"/>
              <a:t>permite</a:t>
            </a:r>
            <a:r>
              <a:rPr lang="en-US" sz="1800" dirty="0" smtClean="0"/>
              <a:t> al </a:t>
            </a:r>
            <a:r>
              <a:rPr lang="en-US" sz="1800" dirty="0" err="1" smtClean="0"/>
              <a:t>equipo</a:t>
            </a:r>
            <a:r>
              <a:rPr lang="en-US" sz="1800" dirty="0" smtClean="0"/>
              <a:t> </a:t>
            </a:r>
            <a:r>
              <a:rPr lang="en-US" sz="1800" dirty="0" err="1" smtClean="0"/>
              <a:t>guardar</a:t>
            </a:r>
            <a:r>
              <a:rPr lang="en-US" sz="1800" dirty="0" smtClean="0"/>
              <a:t> los "Bump Test" </a:t>
            </a:r>
            <a:r>
              <a:rPr lang="en-US" sz="1800" dirty="0" err="1" smtClean="0"/>
              <a:t>como</a:t>
            </a:r>
            <a:r>
              <a:rPr lang="en-US" sz="1800" dirty="0" smtClean="0"/>
              <a:t> un </a:t>
            </a:r>
            <a:r>
              <a:rPr lang="en-US" sz="1800" dirty="0" err="1" smtClean="0"/>
              <a:t>evento</a:t>
            </a:r>
            <a:r>
              <a:rPr lang="en-US" sz="1800" dirty="0" smtClean="0"/>
              <a:t> </a:t>
            </a:r>
            <a:r>
              <a:rPr lang="en-US" sz="1800" dirty="0" err="1" smtClean="0"/>
              <a:t>específico</a:t>
            </a:r>
            <a:r>
              <a:rPr lang="en-US" sz="1800" dirty="0" smtClean="0"/>
              <a:t> en la </a:t>
            </a:r>
            <a:r>
              <a:rPr lang="en-US" sz="1800" dirty="0" err="1" smtClean="0"/>
              <a:t>memoria</a:t>
            </a:r>
            <a:r>
              <a:rPr lang="en-US" sz="1800" dirty="0" smtClean="0"/>
              <a:t> del </a:t>
            </a:r>
            <a:r>
              <a:rPr lang="en-US" sz="1800" dirty="0" err="1" smtClean="0"/>
              <a:t>equipo</a:t>
            </a:r>
            <a:r>
              <a:rPr lang="en-US" sz="1800" dirty="0" smtClean="0"/>
              <a:t>.  </a:t>
            </a:r>
          </a:p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sz="1800" dirty="0" err="1" smtClean="0"/>
              <a:t>Es</a:t>
            </a:r>
            <a:r>
              <a:rPr lang="en-US" sz="1800" dirty="0" smtClean="0"/>
              <a:t> </a:t>
            </a:r>
            <a:r>
              <a:rPr lang="en-US" sz="1800" dirty="0" err="1" smtClean="0"/>
              <a:t>posible</a:t>
            </a:r>
            <a:r>
              <a:rPr lang="en-US" sz="1800" dirty="0" smtClean="0"/>
              <a:t> </a:t>
            </a:r>
            <a:r>
              <a:rPr lang="en-US" sz="1800" dirty="0" err="1" smtClean="0"/>
              <a:t>configurar</a:t>
            </a:r>
            <a:r>
              <a:rPr lang="en-US" sz="1800" dirty="0" smtClean="0"/>
              <a:t> la </a:t>
            </a:r>
            <a:r>
              <a:rPr lang="en-US" sz="1800" dirty="0" err="1" smtClean="0"/>
              <a:t>fecha</a:t>
            </a:r>
            <a:r>
              <a:rPr lang="en-US" sz="1800" dirty="0" smtClean="0"/>
              <a:t> de </a:t>
            </a:r>
            <a:r>
              <a:rPr lang="en-US" sz="1800" dirty="0" err="1" smtClean="0"/>
              <a:t>validez</a:t>
            </a:r>
            <a:r>
              <a:rPr lang="en-US" sz="1800" dirty="0" smtClean="0"/>
              <a:t> en la </a:t>
            </a:r>
            <a:r>
              <a:rPr lang="en-US" sz="1800" dirty="0" err="1" smtClean="0"/>
              <a:t>memoria</a:t>
            </a:r>
            <a:r>
              <a:rPr lang="en-US" sz="1800" dirty="0" smtClean="0"/>
              <a:t> del </a:t>
            </a:r>
            <a:r>
              <a:rPr lang="en-US" sz="1800" dirty="0" err="1" smtClean="0"/>
              <a:t>equipo</a:t>
            </a:r>
            <a:r>
              <a:rPr lang="en-US" sz="1800" dirty="0" smtClean="0"/>
              <a:t> </a:t>
            </a:r>
          </a:p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sz="1800" dirty="0" smtClean="0"/>
              <a:t>La </a:t>
            </a:r>
            <a:r>
              <a:rPr lang="en-US" sz="1800" dirty="0" err="1" smtClean="0"/>
              <a:t>única</a:t>
            </a:r>
            <a:r>
              <a:rPr lang="en-US" sz="1800" dirty="0" smtClean="0"/>
              <a:t> </a:t>
            </a:r>
            <a:r>
              <a:rPr lang="en-US" sz="1800" dirty="0" err="1" smtClean="0"/>
              <a:t>manera</a:t>
            </a:r>
            <a:r>
              <a:rPr lang="en-US" sz="1800" dirty="0" smtClean="0"/>
              <a:t> de </a:t>
            </a:r>
            <a:r>
              <a:rPr lang="en-US" sz="1800" dirty="0" err="1" smtClean="0"/>
              <a:t>resetear</a:t>
            </a:r>
            <a:r>
              <a:rPr lang="en-US" sz="1800" dirty="0" smtClean="0"/>
              <a:t> el </a:t>
            </a:r>
            <a:r>
              <a:rPr lang="en-US" sz="1800" dirty="0" err="1" smtClean="0"/>
              <a:t>siguiente</a:t>
            </a:r>
            <a:r>
              <a:rPr lang="en-US" sz="1800" dirty="0" smtClean="0"/>
              <a:t> "Bump Test Due" </a:t>
            </a:r>
            <a:r>
              <a:rPr lang="en-US" sz="1800" dirty="0" err="1" smtClean="0"/>
              <a:t>fecha</a:t>
            </a:r>
            <a:r>
              <a:rPr lang="en-US" sz="1800" dirty="0" smtClean="0"/>
              <a:t> de </a:t>
            </a:r>
            <a:r>
              <a:rPr lang="en-US" sz="1800" dirty="0" err="1" smtClean="0"/>
              <a:t>validez</a:t>
            </a:r>
            <a:r>
              <a:rPr lang="en-US" sz="1800" dirty="0" smtClean="0"/>
              <a:t> </a:t>
            </a:r>
            <a:r>
              <a:rPr lang="en-US" sz="1800" dirty="0" err="1" smtClean="0"/>
              <a:t>es</a:t>
            </a:r>
            <a:r>
              <a:rPr lang="en-US" sz="1800" dirty="0" smtClean="0"/>
              <a:t> </a:t>
            </a:r>
            <a:r>
              <a:rPr lang="en-US" sz="1800" dirty="0" err="1" smtClean="0"/>
              <a:t>mediante</a:t>
            </a:r>
            <a:r>
              <a:rPr lang="en-US" sz="1800" dirty="0" smtClean="0"/>
              <a:t> el DS-400 Docking Station</a:t>
            </a:r>
          </a:p>
        </p:txBody>
      </p:sp>
      <p:pic>
        <p:nvPicPr>
          <p:cNvPr id="70663" name="Picture 2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6550" y="714375"/>
            <a:ext cx="476885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68264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-133350" y="1495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1690688" y="1190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title"/>
          </p:nvPr>
        </p:nvSpPr>
        <p:spPr>
          <a:xfrm>
            <a:off x="2875085" y="50800"/>
            <a:ext cx="5562477" cy="812800"/>
          </a:xfrm>
        </p:spPr>
        <p:txBody>
          <a:bodyPr/>
          <a:lstStyle/>
          <a:p>
            <a:r>
              <a:rPr lang="en-US" sz="2000" dirty="0" smtClean="0"/>
              <a:t>Use DS-400 Docking Station </a:t>
            </a:r>
            <a:r>
              <a:rPr lang="en-US" sz="2000" dirty="0"/>
              <a:t>para tests </a:t>
            </a:r>
            <a:r>
              <a:rPr lang="en-US" sz="2000" dirty="0" err="1"/>
              <a:t>diarios</a:t>
            </a:r>
            <a:r>
              <a:rPr lang="en-US" sz="2000" dirty="0"/>
              <a:t> y/ o </a:t>
            </a:r>
            <a:r>
              <a:rPr lang="en-US" sz="2000" dirty="0" err="1"/>
              <a:t>calibraciones</a:t>
            </a:r>
            <a:r>
              <a:rPr lang="en-US" sz="2000" dirty="0"/>
              <a:t> </a:t>
            </a:r>
            <a:r>
              <a:rPr lang="en-US" sz="2000" dirty="0" err="1"/>
              <a:t>periódicas</a:t>
            </a:r>
            <a:endParaRPr lang="en-US" sz="2000" dirty="0" smtClean="0"/>
          </a:p>
        </p:txBody>
      </p:sp>
      <p:sp>
        <p:nvSpPr>
          <p:cNvPr id="71685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pic>
        <p:nvPicPr>
          <p:cNvPr id="71686" name="Picture 3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50" y="1485900"/>
            <a:ext cx="442912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705100" y="1092200"/>
            <a:ext cx="6000750" cy="45085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800" dirty="0" err="1" smtClean="0"/>
              <a:t>Asegúrese</a:t>
            </a:r>
            <a:r>
              <a:rPr lang="en-US" sz="1800" dirty="0" smtClean="0"/>
              <a:t> </a:t>
            </a:r>
            <a:r>
              <a:rPr lang="en-US" sz="1800" dirty="0" err="1" smtClean="0"/>
              <a:t>que</a:t>
            </a:r>
            <a:r>
              <a:rPr lang="en-US" sz="1800" dirty="0" smtClean="0"/>
              <a:t> el DS-400 </a:t>
            </a:r>
            <a:r>
              <a:rPr lang="en-US" sz="1800" dirty="0" err="1" smtClean="0"/>
              <a:t>está</a:t>
            </a:r>
            <a:r>
              <a:rPr lang="en-US" sz="1800" dirty="0" smtClean="0"/>
              <a:t> </a:t>
            </a:r>
            <a:r>
              <a:rPr lang="en-US" sz="1800" dirty="0" err="1" smtClean="0"/>
              <a:t>conectado</a:t>
            </a:r>
            <a:r>
              <a:rPr lang="en-US" sz="1800" dirty="0" smtClean="0"/>
              <a:t> al test de gas y </a:t>
            </a:r>
            <a:r>
              <a:rPr lang="en-US" sz="1800" dirty="0" err="1" smtClean="0"/>
              <a:t>energía</a:t>
            </a:r>
            <a:endParaRPr lang="en-US" sz="1800" dirty="0" smtClean="0"/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800" dirty="0" err="1" smtClean="0"/>
              <a:t>Asegúrese</a:t>
            </a:r>
            <a:r>
              <a:rPr lang="en-US" sz="1800" dirty="0" smtClean="0"/>
              <a:t> </a:t>
            </a:r>
            <a:r>
              <a:rPr lang="en-US" sz="1800" dirty="0" err="1" smtClean="0"/>
              <a:t>que</a:t>
            </a:r>
            <a:r>
              <a:rPr lang="en-US" sz="1800" dirty="0" smtClean="0"/>
              <a:t> el </a:t>
            </a:r>
            <a:r>
              <a:rPr lang="en-US" sz="1800" dirty="0" err="1" smtClean="0"/>
              <a:t>equipo</a:t>
            </a:r>
            <a:r>
              <a:rPr lang="en-US" sz="1800" dirty="0" smtClean="0"/>
              <a:t> </a:t>
            </a:r>
            <a:r>
              <a:rPr lang="en-US" sz="1800" dirty="0" err="1" smtClean="0"/>
              <a:t>está</a:t>
            </a:r>
            <a:r>
              <a:rPr lang="en-US" sz="1800" dirty="0" smtClean="0"/>
              <a:t> en </a:t>
            </a:r>
            <a:r>
              <a:rPr lang="en-US" sz="1800" dirty="0" err="1" smtClean="0"/>
              <a:t>aire</a:t>
            </a:r>
            <a:r>
              <a:rPr lang="en-US" sz="1800" dirty="0" smtClean="0"/>
              <a:t> fresco, </a:t>
            </a:r>
            <a:r>
              <a:rPr lang="en-US" sz="1800" dirty="0" err="1" smtClean="0"/>
              <a:t>prendido</a:t>
            </a:r>
            <a:r>
              <a:rPr lang="en-US" sz="1800" dirty="0" smtClean="0"/>
              <a:t> y </a:t>
            </a:r>
            <a:r>
              <a:rPr lang="en-US" sz="1800" dirty="0" err="1" smtClean="0"/>
              <a:t>que</a:t>
            </a:r>
            <a:r>
              <a:rPr lang="en-US" sz="1800" dirty="0" smtClean="0"/>
              <a:t> </a:t>
            </a:r>
            <a:r>
              <a:rPr lang="en-US" sz="1800" dirty="0" err="1" smtClean="0"/>
              <a:t>permita</a:t>
            </a:r>
            <a:r>
              <a:rPr lang="en-US" sz="1800" dirty="0" smtClean="0"/>
              <a:t> el </a:t>
            </a:r>
            <a:r>
              <a:rPr lang="en-US" sz="1800" dirty="0" err="1" smtClean="0"/>
              <a:t>calentamiento</a:t>
            </a:r>
            <a:r>
              <a:rPr lang="en-US" sz="1800" dirty="0" smtClean="0"/>
              <a:t> 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800" dirty="0" smtClean="0"/>
              <a:t>Note </a:t>
            </a:r>
            <a:r>
              <a:rPr lang="en-US" sz="1800" dirty="0" err="1" smtClean="0"/>
              <a:t>las</a:t>
            </a:r>
            <a:r>
              <a:rPr lang="en-US" sz="1800" dirty="0" smtClean="0"/>
              <a:t> </a:t>
            </a:r>
            <a:r>
              <a:rPr lang="en-US" sz="1800" dirty="0" err="1" smtClean="0"/>
              <a:t>lecturas</a:t>
            </a:r>
            <a:r>
              <a:rPr lang="en-US" sz="1800" dirty="0" smtClean="0"/>
              <a:t> del </a:t>
            </a:r>
            <a:r>
              <a:rPr lang="en-US" sz="1800" dirty="0" err="1" smtClean="0"/>
              <a:t>instrumento</a:t>
            </a:r>
            <a:r>
              <a:rPr lang="en-US" sz="1800" dirty="0" smtClean="0"/>
              <a:t>, y </a:t>
            </a:r>
            <a:r>
              <a:rPr lang="en-US" sz="1800" dirty="0" err="1" smtClean="0"/>
              <a:t>realice</a:t>
            </a:r>
            <a:r>
              <a:rPr lang="en-US" sz="1800" dirty="0" smtClean="0"/>
              <a:t> la </a:t>
            </a:r>
            <a:r>
              <a:rPr lang="en-US" sz="1800" dirty="0" err="1" smtClean="0"/>
              <a:t>cal</a:t>
            </a:r>
            <a:r>
              <a:rPr lang="en-US" sz="1800" dirty="0" smtClean="0"/>
              <a:t> zero al </a:t>
            </a:r>
            <a:r>
              <a:rPr lang="en-US" sz="1800" dirty="0" err="1" smtClean="0"/>
              <a:t>aire</a:t>
            </a:r>
            <a:r>
              <a:rPr lang="en-US" sz="1800" dirty="0" smtClean="0"/>
              <a:t> fresco </a:t>
            </a:r>
            <a:r>
              <a:rPr lang="en-US" sz="1800" dirty="0" err="1" smtClean="0"/>
              <a:t>si</a:t>
            </a:r>
            <a:r>
              <a:rPr lang="en-US" sz="1800" dirty="0" smtClean="0"/>
              <a:t> </a:t>
            </a:r>
            <a:r>
              <a:rPr lang="en-US" sz="1800" dirty="0" err="1" smtClean="0"/>
              <a:t>es</a:t>
            </a:r>
            <a:r>
              <a:rPr lang="en-US" sz="1800" dirty="0" smtClean="0"/>
              <a:t> </a:t>
            </a:r>
            <a:r>
              <a:rPr lang="en-US" sz="1800" dirty="0" err="1" smtClean="0"/>
              <a:t>necesario</a:t>
            </a:r>
            <a:r>
              <a:rPr lang="en-US" sz="1800" dirty="0" smtClean="0"/>
              <a:t> </a:t>
            </a:r>
            <a:r>
              <a:rPr lang="es-PE" sz="1800" dirty="0" smtClean="0"/>
              <a:t> </a:t>
            </a:r>
            <a:endParaRPr lang="en-GB" sz="1800" dirty="0" smtClean="0"/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800" dirty="0" err="1" smtClean="0"/>
              <a:t>Ubique</a:t>
            </a:r>
            <a:r>
              <a:rPr lang="en-US" sz="1800" dirty="0" smtClean="0"/>
              <a:t> en el </a:t>
            </a:r>
            <a:r>
              <a:rPr lang="en-US" sz="1800" dirty="0" err="1" smtClean="0"/>
              <a:t>equpo</a:t>
            </a:r>
            <a:r>
              <a:rPr lang="en-US" sz="1800" dirty="0" smtClean="0"/>
              <a:t> en el DS-400 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GB" sz="1800" dirty="0" smtClean="0"/>
              <a:t>El Docking station </a:t>
            </a:r>
            <a:r>
              <a:rPr lang="en-GB" sz="1800" dirty="0" err="1" smtClean="0"/>
              <a:t>es</a:t>
            </a:r>
            <a:r>
              <a:rPr lang="en-GB" sz="1800" dirty="0" smtClean="0"/>
              <a:t> </a:t>
            </a:r>
            <a:r>
              <a:rPr lang="en-GB" sz="1800" dirty="0" err="1" smtClean="0"/>
              <a:t>controlado</a:t>
            </a:r>
            <a:r>
              <a:rPr lang="en-GB" sz="1800" dirty="0" smtClean="0"/>
              <a:t> </a:t>
            </a:r>
            <a:r>
              <a:rPr lang="en-GB" sz="1800" dirty="0" err="1" smtClean="0"/>
              <a:t>por</a:t>
            </a:r>
            <a:r>
              <a:rPr lang="en-GB" sz="1800" dirty="0" smtClean="0"/>
              <a:t> el </a:t>
            </a:r>
            <a:r>
              <a:rPr lang="en-GB" sz="1800" dirty="0" err="1" smtClean="0"/>
              <a:t>teclado</a:t>
            </a:r>
            <a:r>
              <a:rPr lang="en-GB" sz="1800" dirty="0" smtClean="0"/>
              <a:t> del </a:t>
            </a:r>
            <a:r>
              <a:rPr lang="en-GB" sz="1800" dirty="0" err="1" smtClean="0"/>
              <a:t>equipo</a:t>
            </a:r>
            <a:r>
              <a:rPr lang="en-GB" sz="1800" dirty="0" smtClean="0"/>
              <a:t>:</a:t>
            </a:r>
            <a:endParaRPr lang="en-US" sz="1800" dirty="0" smtClean="0"/>
          </a:p>
          <a:p>
            <a:pPr lvl="4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de-DE" sz="1800" dirty="0" smtClean="0"/>
              <a:t>Presione"Test" para el Bump Test</a:t>
            </a:r>
          </a:p>
          <a:p>
            <a:pPr lvl="4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de-DE" sz="1800" dirty="0" smtClean="0"/>
              <a:t>Presione "Cal" para Auto Cal</a:t>
            </a:r>
          </a:p>
          <a:p>
            <a:pPr lvl="4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de-DE" sz="1800" dirty="0" smtClean="0"/>
              <a:t>Presione "Cancel" para solo carga</a:t>
            </a:r>
          </a:p>
        </p:txBody>
      </p:sp>
    </p:spTree>
    <p:extLst>
      <p:ext uri="{BB962C8B-B14F-4D97-AF65-F5344CB8AC3E}">
        <p14:creationId xmlns:p14="http://schemas.microsoft.com/office/powerpoint/2010/main" val="26996479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6679096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744817" y="0"/>
            <a:ext cx="3399183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496957"/>
            <a:ext cx="5428202" cy="278296"/>
          </a:xfrm>
        </p:spPr>
        <p:txBody>
          <a:bodyPr/>
          <a:lstStyle/>
          <a:p>
            <a:pPr eaLnBrk="1" hangingPunct="1"/>
            <a:r>
              <a:rPr lang="en-US" sz="2400" dirty="0" err="1" smtClean="0"/>
              <a:t>Efectos</a:t>
            </a:r>
            <a:r>
              <a:rPr lang="en-US" sz="2400" dirty="0" smtClean="0"/>
              <a:t> de </a:t>
            </a:r>
            <a:r>
              <a:rPr lang="en-US" sz="2400" dirty="0" err="1" smtClean="0"/>
              <a:t>oxígeno</a:t>
            </a:r>
            <a:r>
              <a:rPr lang="en-US" sz="2400" dirty="0" smtClean="0"/>
              <a:t> en </a:t>
            </a:r>
            <a:r>
              <a:rPr lang="en-US" sz="2400" dirty="0" err="1" smtClean="0"/>
              <a:t>varias</a:t>
            </a:r>
            <a:r>
              <a:rPr lang="en-US" sz="2400" dirty="0" smtClean="0"/>
              <a:t> </a:t>
            </a:r>
            <a:r>
              <a:rPr lang="en-US" sz="2400" dirty="0" err="1" smtClean="0"/>
              <a:t>concentraciones</a:t>
            </a:r>
            <a:r>
              <a:rPr lang="en-US" sz="2400" dirty="0" smtClean="0"/>
              <a:t>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262573"/>
              </p:ext>
            </p:extLst>
          </p:nvPr>
        </p:nvGraphicFramePr>
        <p:xfrm>
          <a:off x="1141516" y="947738"/>
          <a:ext cx="7248546" cy="5209540"/>
        </p:xfrm>
        <a:graphic>
          <a:graphicData uri="http://schemas.openxmlformats.org/drawingml/2006/table">
            <a:tbl>
              <a:tblPr firstRow="1" bandRow="1">
                <a:effectLst>
                  <a:outerShdw dist="101600" dir="2700000" algn="ctr" rotWithShape="0">
                    <a:schemeClr val="bg1">
                      <a:lumMod val="50000"/>
                      <a:lumOff val="50000"/>
                    </a:schemeClr>
                  </a:outerShdw>
                </a:effectLst>
              </a:tblPr>
              <a:tblGrid>
                <a:gridCol w="2201527"/>
                <a:gridCol w="5047019"/>
              </a:tblGrid>
              <a:tr h="260134">
                <a:tc>
                  <a:txBody>
                    <a:bodyPr/>
                    <a:lstStyle/>
                    <a:p>
                      <a:pPr marL="274320" algn="l" rtl="0" fontAlgn="ctr">
                        <a:lnSpc>
                          <a:spcPts val="216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Concentration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274320" algn="l" rtl="0" fontAlgn="ctr">
                        <a:lnSpc>
                          <a:spcPts val="216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Effect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83010">
                <a:tc>
                  <a:txBody>
                    <a:bodyPr/>
                    <a:lstStyle/>
                    <a:p>
                      <a:pPr marL="274320" algn="l" rtl="0" fontAlgn="ctr">
                        <a:lnSpc>
                          <a:spcPts val="216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&gt; 23%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1FF"/>
                    </a:solidFill>
                  </a:tcPr>
                </a:tc>
                <a:tc>
                  <a:txBody>
                    <a:bodyPr/>
                    <a:lstStyle/>
                    <a:p>
                      <a:pPr marL="274320" algn="l" rtl="0" fontAlgn="ctr">
                        <a:lnSpc>
                          <a:spcPts val="216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Enriquecimiento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de </a:t>
                      </a:r>
                      <a:r>
                        <a:rPr lang="en-US" sz="16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oxígeno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1FF"/>
                    </a:solidFill>
                  </a:tcPr>
                </a:tc>
              </a:tr>
              <a:tr h="283010">
                <a:tc>
                  <a:txBody>
                    <a:bodyPr/>
                    <a:lstStyle/>
                    <a:p>
                      <a:pPr marL="274320" algn="l" rtl="0" fontAlgn="ctr">
                        <a:lnSpc>
                          <a:spcPts val="216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20.90%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4320" algn="l" rtl="0" fontAlgn="ctr">
                        <a:lnSpc>
                          <a:spcPts val="216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Concentración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de </a:t>
                      </a:r>
                      <a:r>
                        <a:rPr lang="en-US" sz="16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aire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normal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3010">
                <a:tc>
                  <a:txBody>
                    <a:bodyPr/>
                    <a:lstStyle/>
                    <a:p>
                      <a:pPr marL="274320" algn="l" rtl="0" fontAlgn="ctr">
                        <a:lnSpc>
                          <a:spcPts val="216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19.50%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1FF"/>
                    </a:solidFill>
                  </a:tcPr>
                </a:tc>
                <a:tc>
                  <a:txBody>
                    <a:bodyPr/>
                    <a:lstStyle/>
                    <a:p>
                      <a:pPr marL="274320" algn="l" rtl="0" fontAlgn="ctr">
                        <a:lnSpc>
                          <a:spcPts val="216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Mínimo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“</a:t>
                      </a:r>
                      <a:r>
                        <a:rPr lang="en-US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nivel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de </a:t>
                      </a:r>
                      <a:r>
                        <a:rPr lang="en-US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segurida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”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1FF"/>
                    </a:solidFill>
                  </a:tcPr>
                </a:tc>
              </a:tr>
              <a:tr h="283010">
                <a:tc>
                  <a:txBody>
                    <a:bodyPr/>
                    <a:lstStyle/>
                    <a:p>
                      <a:pPr marL="274320" algn="l" rtl="0" fontAlgn="ctr">
                        <a:lnSpc>
                          <a:spcPts val="216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16%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4320" algn="l" rtl="0" fontAlgn="ctr">
                        <a:lnSpc>
                          <a:spcPts val="216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Primera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señal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o anoxia </a:t>
                      </a:r>
                      <a:r>
                        <a:rPr lang="en-US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aparece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6236">
                <a:tc>
                  <a:txBody>
                    <a:bodyPr/>
                    <a:lstStyle/>
                    <a:p>
                      <a:pPr marL="274320" algn="l" rtl="0" fontAlgn="ctr">
                        <a:lnSpc>
                          <a:spcPts val="216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 – 12%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1FF"/>
                    </a:solidFill>
                  </a:tcPr>
                </a:tc>
                <a:tc>
                  <a:txBody>
                    <a:bodyPr/>
                    <a:lstStyle/>
                    <a:p>
                      <a:pPr marL="274320" algn="l" rtl="0" fontAlgn="ctr">
                        <a:lnSpc>
                          <a:spcPts val="216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Incremento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de </a:t>
                      </a:r>
                      <a:r>
                        <a:rPr lang="en-US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respiración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y </a:t>
                      </a:r>
                      <a:r>
                        <a:rPr lang="en-US" sz="16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pulsaciones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 </a:t>
                      </a:r>
                      <a:r>
                        <a:rPr lang="es-E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coordinación muscular se deteriora ligeramente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1FF"/>
                    </a:solidFill>
                  </a:tcPr>
                </a:tc>
              </a:tr>
              <a:tr h="709463">
                <a:tc>
                  <a:txBody>
                    <a:bodyPr/>
                    <a:lstStyle/>
                    <a:p>
                      <a:pPr marL="274320" algn="l" rtl="0" fontAlgn="ctr">
                        <a:lnSpc>
                          <a:spcPts val="216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 – 10%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4320" algn="l" rtl="0" fontAlgn="ctr">
                        <a:lnSpc>
                          <a:spcPts val="216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conciencia continua, trastornos emocionales, fatiga anormal al ejercicio, la respiración alterada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09463">
                <a:tc>
                  <a:txBody>
                    <a:bodyPr/>
                    <a:lstStyle/>
                    <a:p>
                      <a:pPr marL="274320" algn="l" rtl="0" fontAlgn="ctr">
                        <a:lnSpc>
                          <a:spcPts val="216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– 6%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1FF"/>
                    </a:solidFill>
                  </a:tcPr>
                </a:tc>
                <a:tc>
                  <a:txBody>
                    <a:bodyPr/>
                    <a:lstStyle/>
                    <a:p>
                      <a:pPr marL="274320" algn="l" rtl="0" fontAlgn="ctr">
                        <a:lnSpc>
                          <a:spcPts val="216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Nauceas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y </a:t>
                      </a:r>
                      <a:r>
                        <a:rPr lang="en-US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vómitos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 </a:t>
                      </a:r>
                      <a:r>
                        <a:rPr lang="en-US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inabilidad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para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6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moverse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6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libremente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 </a:t>
                      </a:r>
                      <a:r>
                        <a:rPr lang="en-US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pérdida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de </a:t>
                      </a:r>
                      <a:r>
                        <a:rPr lang="en-US" sz="16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conciencia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6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pudiera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6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ocurrir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1FF"/>
                    </a:solidFill>
                  </a:tcPr>
                </a:tc>
              </a:tr>
              <a:tr h="496236">
                <a:tc>
                  <a:txBody>
                    <a:bodyPr/>
                    <a:lstStyle/>
                    <a:p>
                      <a:pPr marL="274320" algn="l" rtl="0" fontAlgn="ctr">
                        <a:lnSpc>
                          <a:spcPts val="216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 6%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4320" algn="l" rtl="0" fontAlgn="ctr">
                        <a:lnSpc>
                          <a:spcPts val="216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Movimientos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convulsivos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y </a:t>
                      </a:r>
                      <a:r>
                        <a:rPr lang="en-US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jadeos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 </a:t>
                      </a:r>
                      <a:r>
                        <a:rPr lang="en-US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detenimiento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de la </a:t>
                      </a:r>
                      <a:r>
                        <a:rPr lang="en-US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respiración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Line 2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title"/>
          </p:nvPr>
        </p:nvSpPr>
        <p:spPr>
          <a:xfrm>
            <a:off x="1681163" y="101600"/>
            <a:ext cx="6686550" cy="812800"/>
          </a:xfrm>
        </p:spPr>
        <p:txBody>
          <a:bodyPr/>
          <a:lstStyle/>
          <a:p>
            <a:r>
              <a:rPr lang="en-US" sz="2000" dirty="0" err="1" smtClean="0"/>
              <a:t>Cómo</a:t>
            </a:r>
            <a:r>
              <a:rPr lang="en-US" sz="2000" dirty="0" smtClean="0"/>
              <a:t> </a:t>
            </a:r>
            <a:r>
              <a:rPr lang="en-US" sz="2000" dirty="0" err="1" smtClean="0"/>
              <a:t>hacer</a:t>
            </a:r>
            <a:r>
              <a:rPr lang="en-US" sz="2000" dirty="0" smtClean="0"/>
              <a:t> el bump test  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4488" y="1054100"/>
            <a:ext cx="4010025" cy="4508500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1800" dirty="0" err="1" smtClean="0"/>
              <a:t>Asegúrese</a:t>
            </a:r>
            <a:r>
              <a:rPr lang="en-US" sz="1800" dirty="0" smtClean="0"/>
              <a:t> de </a:t>
            </a:r>
            <a:r>
              <a:rPr lang="en-US" sz="1800" dirty="0" err="1" smtClean="0"/>
              <a:t>prender</a:t>
            </a:r>
            <a:r>
              <a:rPr lang="en-US" sz="1800" dirty="0" smtClean="0"/>
              <a:t> el </a:t>
            </a:r>
            <a:r>
              <a:rPr lang="en-US" sz="1800" dirty="0" err="1" smtClean="0"/>
              <a:t>equipo</a:t>
            </a:r>
            <a:endParaRPr lang="en-US" sz="1800" dirty="0" smtClean="0"/>
          </a:p>
          <a:p>
            <a:pPr lvl="1">
              <a:spcBef>
                <a:spcPct val="0"/>
              </a:spcBef>
              <a:spcAft>
                <a:spcPts val="1800"/>
              </a:spcAft>
            </a:pPr>
            <a:r>
              <a:rPr lang="en-US" sz="1800" dirty="0" err="1" smtClean="0"/>
              <a:t>Mejor</a:t>
            </a:r>
            <a:r>
              <a:rPr lang="en-US" sz="1800" dirty="0" smtClean="0"/>
              <a:t> </a:t>
            </a:r>
            <a:r>
              <a:rPr lang="en-US" sz="1800" dirty="0" err="1" smtClean="0"/>
              <a:t>si</a:t>
            </a:r>
            <a:r>
              <a:rPr lang="en-US" sz="1800" dirty="0" smtClean="0"/>
              <a:t> el </a:t>
            </a:r>
            <a:r>
              <a:rPr lang="en-US" sz="1800" dirty="0" err="1" smtClean="0"/>
              <a:t>equipo</a:t>
            </a:r>
            <a:r>
              <a:rPr lang="en-US" sz="1800" dirty="0" smtClean="0"/>
              <a:t> </a:t>
            </a:r>
            <a:r>
              <a:rPr lang="en-US" sz="1800" dirty="0" err="1" smtClean="0"/>
              <a:t>calienta</a:t>
            </a:r>
            <a:r>
              <a:rPr lang="en-US" sz="1800" dirty="0" smtClean="0"/>
              <a:t> al </a:t>
            </a:r>
            <a:r>
              <a:rPr lang="en-US" sz="1800" dirty="0" err="1" smtClean="0"/>
              <a:t>menos</a:t>
            </a:r>
            <a:r>
              <a:rPr lang="en-US" sz="1800" dirty="0" smtClean="0"/>
              <a:t> 5 </a:t>
            </a:r>
            <a:r>
              <a:rPr lang="en-US" sz="1800" dirty="0" err="1" smtClean="0"/>
              <a:t>minutos</a:t>
            </a:r>
            <a:r>
              <a:rPr lang="en-US" sz="1800" dirty="0" smtClean="0"/>
              <a:t> antes del bump test</a:t>
            </a:r>
          </a:p>
          <a:p>
            <a:pPr>
              <a:lnSpc>
                <a:spcPct val="95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1800" dirty="0" err="1" smtClean="0"/>
              <a:t>Asegúrese</a:t>
            </a:r>
            <a:r>
              <a:rPr lang="en-US" sz="1800" dirty="0" smtClean="0"/>
              <a:t> </a:t>
            </a:r>
            <a:r>
              <a:rPr lang="en-US" sz="1800" dirty="0" err="1" smtClean="0"/>
              <a:t>que</a:t>
            </a:r>
            <a:r>
              <a:rPr lang="en-US" sz="1800" dirty="0" smtClean="0"/>
              <a:t> el Docking Station </a:t>
            </a:r>
            <a:r>
              <a:rPr lang="en-US" sz="1800" dirty="0" err="1" smtClean="0"/>
              <a:t>esté</a:t>
            </a:r>
            <a:r>
              <a:rPr lang="en-US" sz="1800" dirty="0" smtClean="0"/>
              <a:t> </a:t>
            </a:r>
            <a:r>
              <a:rPr lang="en-US" sz="1800" dirty="0" err="1" smtClean="0"/>
              <a:t>enchufado</a:t>
            </a:r>
            <a:r>
              <a:rPr lang="en-US" sz="1800" dirty="0" smtClean="0"/>
              <a:t> y </a:t>
            </a:r>
            <a:r>
              <a:rPr lang="en-US" sz="1800" dirty="0" err="1" smtClean="0"/>
              <a:t>conectado</a:t>
            </a:r>
            <a:r>
              <a:rPr lang="en-US" sz="1800" dirty="0" smtClean="0"/>
              <a:t> al gas</a:t>
            </a:r>
          </a:p>
          <a:p>
            <a:pPr lvl="1">
              <a:spcBef>
                <a:spcPct val="0"/>
              </a:spcBef>
              <a:spcAft>
                <a:spcPts val="1800"/>
              </a:spcAft>
            </a:pPr>
            <a:r>
              <a:rPr lang="en-US" sz="1800" dirty="0" smtClean="0"/>
              <a:t>La </a:t>
            </a:r>
            <a:r>
              <a:rPr lang="en-US" sz="1800" dirty="0" err="1" smtClean="0"/>
              <a:t>entrada</a:t>
            </a:r>
            <a:r>
              <a:rPr lang="en-US" sz="1800" dirty="0" smtClean="0"/>
              <a:t> </a:t>
            </a:r>
            <a:r>
              <a:rPr lang="en-US" sz="1800" dirty="0" err="1" smtClean="0"/>
              <a:t>más</a:t>
            </a:r>
            <a:r>
              <a:rPr lang="en-US" sz="1800" dirty="0" smtClean="0"/>
              <a:t> </a:t>
            </a:r>
            <a:r>
              <a:rPr lang="en-US" sz="1800" dirty="0" err="1" smtClean="0"/>
              <a:t>alta</a:t>
            </a:r>
            <a:r>
              <a:rPr lang="en-US" sz="1800" dirty="0" smtClean="0"/>
              <a:t> </a:t>
            </a:r>
            <a:r>
              <a:rPr lang="en-US" sz="1800" dirty="0" err="1" smtClean="0"/>
              <a:t>es</a:t>
            </a:r>
            <a:r>
              <a:rPr lang="en-US" sz="1800" dirty="0" smtClean="0"/>
              <a:t> para </a:t>
            </a:r>
            <a:r>
              <a:rPr lang="en-US" sz="1800" dirty="0" err="1" smtClean="0"/>
              <a:t>aire</a:t>
            </a:r>
            <a:r>
              <a:rPr lang="en-US" sz="1800" dirty="0" smtClean="0"/>
              <a:t> fresco </a:t>
            </a:r>
          </a:p>
          <a:p>
            <a:pPr lvl="1">
              <a:spcBef>
                <a:spcPct val="0"/>
              </a:spcBef>
              <a:spcAft>
                <a:spcPts val="1800"/>
              </a:spcAft>
            </a:pPr>
            <a:r>
              <a:rPr lang="en-US" sz="1800" dirty="0" smtClean="0"/>
              <a:t>La </a:t>
            </a:r>
            <a:r>
              <a:rPr lang="en-US" sz="1800" dirty="0" err="1" smtClean="0"/>
              <a:t>entrada</a:t>
            </a:r>
            <a:r>
              <a:rPr lang="en-US" sz="1800" dirty="0" smtClean="0"/>
              <a:t> </a:t>
            </a:r>
            <a:r>
              <a:rPr lang="en-US" sz="1800" dirty="0" err="1" smtClean="0"/>
              <a:t>más</a:t>
            </a:r>
            <a:r>
              <a:rPr lang="en-US" sz="1800" dirty="0" smtClean="0"/>
              <a:t> </a:t>
            </a:r>
            <a:r>
              <a:rPr lang="en-US" sz="1800" dirty="0" err="1" smtClean="0"/>
              <a:t>baja</a:t>
            </a:r>
            <a:r>
              <a:rPr lang="en-US" sz="1800" dirty="0" smtClean="0"/>
              <a:t> </a:t>
            </a:r>
            <a:r>
              <a:rPr lang="en-US" sz="1800" dirty="0" err="1" smtClean="0"/>
              <a:t>es</a:t>
            </a:r>
            <a:r>
              <a:rPr lang="en-US" sz="1800" dirty="0" smtClean="0"/>
              <a:t> para el gas span</a:t>
            </a:r>
          </a:p>
          <a:p>
            <a:pPr>
              <a:lnSpc>
                <a:spcPct val="95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1800" dirty="0" err="1" smtClean="0"/>
              <a:t>Ubique</a:t>
            </a:r>
            <a:r>
              <a:rPr lang="en-US" sz="1800" dirty="0" smtClean="0"/>
              <a:t> el </a:t>
            </a:r>
            <a:r>
              <a:rPr lang="en-US" sz="1800" dirty="0" err="1" smtClean="0"/>
              <a:t>equipo</a:t>
            </a:r>
            <a:r>
              <a:rPr lang="en-US" sz="1800" dirty="0" smtClean="0"/>
              <a:t> en el Docking Station</a:t>
            </a:r>
          </a:p>
          <a:p>
            <a:pPr>
              <a:lnSpc>
                <a:spcPct val="95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1800" dirty="0" smtClean="0"/>
              <a:t>La </a:t>
            </a:r>
            <a:r>
              <a:rPr lang="en-US" sz="1800" dirty="0" err="1" smtClean="0"/>
              <a:t>pantalla</a:t>
            </a:r>
            <a:r>
              <a:rPr lang="en-US" sz="1800" dirty="0" smtClean="0"/>
              <a:t> del </a:t>
            </a:r>
            <a:r>
              <a:rPr lang="en-US" sz="1800" dirty="0" err="1" smtClean="0"/>
              <a:t>equipo</a:t>
            </a:r>
            <a:r>
              <a:rPr lang="en-US" sz="1800" dirty="0" smtClean="0"/>
              <a:t> </a:t>
            </a:r>
            <a:r>
              <a:rPr lang="en-US" sz="1800" dirty="0" err="1" smtClean="0"/>
              <a:t>indicará</a:t>
            </a:r>
            <a:r>
              <a:rPr lang="en-US" sz="1800" dirty="0" smtClean="0"/>
              <a:t> el status y </a:t>
            </a:r>
            <a:r>
              <a:rPr lang="en-US" sz="1800" dirty="0" err="1" smtClean="0"/>
              <a:t>resultados</a:t>
            </a:r>
            <a:r>
              <a:rPr lang="en-US" sz="1800" dirty="0"/>
              <a:t> </a:t>
            </a:r>
            <a:r>
              <a:rPr lang="en-US" sz="1800" dirty="0" smtClean="0"/>
              <a:t>del test.</a:t>
            </a:r>
          </a:p>
        </p:txBody>
      </p:sp>
      <p:pic>
        <p:nvPicPr>
          <p:cNvPr id="72709" name="Picture 3" descr="DSCF02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3900" y="1222375"/>
            <a:ext cx="4394200" cy="382905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4778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ChangeArrowheads="1"/>
          </p:cNvSpPr>
          <p:nvPr/>
        </p:nvSpPr>
        <p:spPr bwMode="auto">
          <a:xfrm>
            <a:off x="0" y="1179514"/>
            <a:ext cx="9144000" cy="466737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73732" name="Line 2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73733" name="Rectangle 3"/>
          <p:cNvSpPr>
            <a:spLocks noGrp="1" noChangeArrowheads="1"/>
          </p:cNvSpPr>
          <p:nvPr>
            <p:ph type="title"/>
          </p:nvPr>
        </p:nvSpPr>
        <p:spPr>
          <a:xfrm>
            <a:off x="1681163" y="101600"/>
            <a:ext cx="4286250" cy="812800"/>
          </a:xfrm>
        </p:spPr>
        <p:txBody>
          <a:bodyPr/>
          <a:lstStyle/>
          <a:p>
            <a:r>
              <a:rPr lang="en-US" sz="2000" dirty="0" err="1"/>
              <a:t>Cómo</a:t>
            </a:r>
            <a:r>
              <a:rPr lang="en-US" sz="2000" dirty="0"/>
              <a:t> </a:t>
            </a:r>
            <a:r>
              <a:rPr lang="en-US" sz="2000" dirty="0" err="1"/>
              <a:t>hacer</a:t>
            </a:r>
            <a:r>
              <a:rPr lang="en-US" sz="2000" dirty="0"/>
              <a:t> el bump test </a:t>
            </a:r>
            <a:endParaRPr lang="en-US" sz="2000" dirty="0" smtClean="0"/>
          </a:p>
        </p:txBody>
      </p:sp>
      <p:sp>
        <p:nvSpPr>
          <p:cNvPr id="7373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4489" y="1168400"/>
            <a:ext cx="5528774" cy="45085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sz="1800" dirty="0" err="1" smtClean="0"/>
              <a:t>Luego</a:t>
            </a:r>
            <a:r>
              <a:rPr lang="en-US" sz="1800" dirty="0" smtClean="0"/>
              <a:t> de un </a:t>
            </a:r>
            <a:r>
              <a:rPr lang="en-US" sz="1800" dirty="0" err="1" smtClean="0"/>
              <a:t>conteo</a:t>
            </a:r>
            <a:r>
              <a:rPr lang="en-US" sz="1800" dirty="0" smtClean="0"/>
              <a:t> de 10 </a:t>
            </a:r>
            <a:r>
              <a:rPr lang="en-US" sz="1800" dirty="0" err="1" smtClean="0"/>
              <a:t>segundos</a:t>
            </a:r>
            <a:r>
              <a:rPr lang="en-US" sz="1800" dirty="0" smtClean="0"/>
              <a:t>;  el Docking Station </a:t>
            </a:r>
            <a:r>
              <a:rPr lang="en-US" sz="1800" dirty="0" err="1" smtClean="0"/>
              <a:t>realizerá</a:t>
            </a:r>
            <a:r>
              <a:rPr lang="en-US" sz="1800" dirty="0" smtClean="0"/>
              <a:t> </a:t>
            </a:r>
            <a:r>
              <a:rPr lang="en-US" sz="1800" dirty="0" err="1" smtClean="0"/>
              <a:t>automáticamente</a:t>
            </a:r>
            <a:r>
              <a:rPr lang="en-US" sz="1800" dirty="0" smtClean="0"/>
              <a:t> el bump test</a:t>
            </a:r>
          </a:p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sz="1800" dirty="0" smtClean="0"/>
              <a:t>La </a:t>
            </a:r>
            <a:r>
              <a:rPr lang="en-US" sz="1800" dirty="0" err="1" smtClean="0"/>
              <a:t>pantalla</a:t>
            </a:r>
            <a:r>
              <a:rPr lang="en-US" sz="1800" dirty="0" smtClean="0"/>
              <a:t> del </a:t>
            </a:r>
            <a:r>
              <a:rPr lang="en-US" sz="1800" dirty="0" err="1" smtClean="0"/>
              <a:t>equipo</a:t>
            </a:r>
            <a:r>
              <a:rPr lang="en-US" sz="1800" dirty="0" smtClean="0"/>
              <a:t> </a:t>
            </a:r>
            <a:r>
              <a:rPr lang="en-US" sz="1800" dirty="0" err="1" smtClean="0"/>
              <a:t>mostrará</a:t>
            </a:r>
            <a:r>
              <a:rPr lang="en-US" sz="1800" dirty="0" smtClean="0"/>
              <a:t> </a:t>
            </a:r>
            <a:r>
              <a:rPr lang="en-US" sz="1800" dirty="0" err="1" smtClean="0"/>
              <a:t>una</a:t>
            </a:r>
            <a:r>
              <a:rPr lang="en-US" sz="1800" dirty="0" smtClean="0"/>
              <a:t> </a:t>
            </a:r>
            <a:r>
              <a:rPr lang="en-US" sz="1800" dirty="0" err="1" smtClean="0"/>
              <a:t>marca</a:t>
            </a:r>
            <a:r>
              <a:rPr lang="en-US" sz="1800" dirty="0" smtClean="0"/>
              <a:t> check </a:t>
            </a:r>
            <a:r>
              <a:rPr lang="en-US" sz="1800" dirty="0" err="1" smtClean="0"/>
              <a:t>encima</a:t>
            </a:r>
            <a:r>
              <a:rPr lang="en-US" sz="1800" dirty="0" smtClean="0"/>
              <a:t> de </a:t>
            </a:r>
            <a:r>
              <a:rPr lang="en-US" sz="1800" dirty="0" err="1" smtClean="0"/>
              <a:t>cada</a:t>
            </a:r>
            <a:r>
              <a:rPr lang="en-US" sz="1800" dirty="0" smtClean="0"/>
              <a:t> sensor </a:t>
            </a:r>
            <a:r>
              <a:rPr lang="en-US" sz="1800" dirty="0" err="1" smtClean="0"/>
              <a:t>cuando</a:t>
            </a:r>
            <a:r>
              <a:rPr lang="en-US" sz="1800" dirty="0" smtClean="0"/>
              <a:t> el bump check sea </a:t>
            </a:r>
            <a:r>
              <a:rPr lang="en-US" sz="1800" dirty="0" err="1" smtClean="0"/>
              <a:t>completado</a:t>
            </a:r>
            <a:endParaRPr lang="en-US" sz="1800" dirty="0" smtClean="0"/>
          </a:p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sz="1800" dirty="0" smtClean="0"/>
              <a:t>Si el </a:t>
            </a:r>
            <a:r>
              <a:rPr lang="en-US" sz="1800" dirty="0" err="1" smtClean="0"/>
              <a:t>equipo</a:t>
            </a:r>
            <a:r>
              <a:rPr lang="en-US" sz="1800" dirty="0" smtClean="0"/>
              <a:t> no </a:t>
            </a:r>
            <a:r>
              <a:rPr lang="en-US" sz="1800" dirty="0" err="1" smtClean="0"/>
              <a:t>es</a:t>
            </a:r>
            <a:r>
              <a:rPr lang="en-US" sz="1800" dirty="0" smtClean="0"/>
              <a:t> </a:t>
            </a:r>
            <a:r>
              <a:rPr lang="en-US" sz="1800" dirty="0" err="1" smtClean="0"/>
              <a:t>removido</a:t>
            </a:r>
            <a:r>
              <a:rPr lang="en-US" sz="1800" dirty="0" smtClean="0"/>
              <a:t> del Docking Station; 5 minutes </a:t>
            </a:r>
            <a:r>
              <a:rPr lang="en-US" sz="1800" dirty="0" err="1" smtClean="0"/>
              <a:t>luego</a:t>
            </a:r>
            <a:r>
              <a:rPr lang="en-US" sz="1800" dirty="0" smtClean="0"/>
              <a:t> </a:t>
            </a:r>
            <a:r>
              <a:rPr lang="en-US" sz="1800" dirty="0" err="1" smtClean="0"/>
              <a:t>que</a:t>
            </a:r>
            <a:r>
              <a:rPr lang="en-US" sz="1800" dirty="0" smtClean="0"/>
              <a:t> el test </a:t>
            </a:r>
            <a:r>
              <a:rPr lang="en-US" sz="1800" dirty="0" err="1" smtClean="0"/>
              <a:t>es</a:t>
            </a:r>
            <a:r>
              <a:rPr lang="en-US" sz="1800" dirty="0" smtClean="0"/>
              <a:t> </a:t>
            </a:r>
            <a:r>
              <a:rPr lang="en-US" sz="1800" dirty="0" err="1" smtClean="0"/>
              <a:t>completado</a:t>
            </a:r>
            <a:r>
              <a:rPr lang="en-US" sz="1800" dirty="0" smtClean="0"/>
              <a:t> el </a:t>
            </a:r>
            <a:r>
              <a:rPr lang="en-US" sz="1800" dirty="0" err="1" smtClean="0"/>
              <a:t>equipo</a:t>
            </a:r>
            <a:r>
              <a:rPr lang="en-US" sz="1800" dirty="0" smtClean="0"/>
              <a:t> </a:t>
            </a:r>
            <a:r>
              <a:rPr lang="en-US" sz="1800" dirty="0" err="1" smtClean="0"/>
              <a:t>automáticamente</a:t>
            </a:r>
            <a:r>
              <a:rPr lang="en-US" sz="1800" dirty="0" smtClean="0"/>
              <a:t> se </a:t>
            </a:r>
            <a:r>
              <a:rPr lang="en-US" sz="1800" dirty="0" err="1" smtClean="0"/>
              <a:t>apaga</a:t>
            </a:r>
            <a:r>
              <a:rPr lang="en-US" sz="1800" dirty="0" smtClean="0"/>
              <a:t> y </a:t>
            </a:r>
            <a:r>
              <a:rPr lang="en-US" sz="1800" dirty="0" err="1" smtClean="0"/>
              <a:t>pasará</a:t>
            </a:r>
            <a:r>
              <a:rPr lang="en-US" sz="1800" dirty="0" smtClean="0"/>
              <a:t> al </a:t>
            </a:r>
            <a:r>
              <a:rPr lang="en-US" sz="1800" dirty="0" err="1" smtClean="0"/>
              <a:t>modo</a:t>
            </a:r>
            <a:r>
              <a:rPr lang="en-US" sz="1800" dirty="0" smtClean="0"/>
              <a:t> </a:t>
            </a:r>
            <a:r>
              <a:rPr lang="en-US" sz="1800" dirty="0" err="1" smtClean="0"/>
              <a:t>carga</a:t>
            </a:r>
            <a:r>
              <a:rPr lang="en-US" sz="1800" dirty="0" smtClean="0"/>
              <a:t>. </a:t>
            </a:r>
          </a:p>
        </p:txBody>
      </p:sp>
      <p:pic>
        <p:nvPicPr>
          <p:cNvPr id="73735" name="Picture 5" descr="0412060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5700" y="0"/>
            <a:ext cx="29083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6" descr="0412060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0463" y="2382838"/>
            <a:ext cx="2903537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7" descr="G460_04120605_kl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0463" y="4865688"/>
            <a:ext cx="2917825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8" name="Line 8"/>
          <p:cNvSpPr>
            <a:spLocks noChangeShapeType="1"/>
          </p:cNvSpPr>
          <p:nvPr/>
        </p:nvSpPr>
        <p:spPr bwMode="auto">
          <a:xfrm>
            <a:off x="6238875" y="0"/>
            <a:ext cx="14288" cy="6858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72683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0" y="1277939"/>
            <a:ext cx="9144000" cy="500856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74756" name="Line 4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pic>
        <p:nvPicPr>
          <p:cNvPr id="74757" name="Picture 5" descr="0412060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5700" y="0"/>
            <a:ext cx="29083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8" name="Picture 6" descr="0412060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0463" y="2382838"/>
            <a:ext cx="2903537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9" name="Picture 7" descr="G460_04120605_kl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0463" y="4865688"/>
            <a:ext cx="2917825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411163" y="227013"/>
            <a:ext cx="5599112" cy="701675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sz="2000" dirty="0" smtClean="0"/>
              <a:t>DS400 Docking Station</a:t>
            </a:r>
          </a:p>
        </p:txBody>
      </p:sp>
      <p:sp>
        <p:nvSpPr>
          <p:cNvPr id="74761" name="Line 9"/>
          <p:cNvSpPr>
            <a:spLocks noChangeShapeType="1"/>
          </p:cNvSpPr>
          <p:nvPr/>
        </p:nvSpPr>
        <p:spPr bwMode="auto">
          <a:xfrm>
            <a:off x="6238875" y="0"/>
            <a:ext cx="14288" cy="6858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7476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551840" y="1157898"/>
            <a:ext cx="5312629" cy="5284788"/>
          </a:xfrm>
          <a:noFill/>
        </p:spPr>
        <p:txBody>
          <a:bodyPr/>
          <a:lstStyle/>
          <a:p>
            <a:pPr marL="381000" indent="-381000" algn="l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de-DE" sz="1600" dirty="0" smtClean="0"/>
              <a:t> Bump-Test incluye: </a:t>
            </a:r>
          </a:p>
          <a:p>
            <a:pPr marL="838200" lvl="1" indent="-381000" algn="l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de-DE" sz="1600" dirty="0" smtClean="0"/>
              <a:t>Función de alarma Visual</a:t>
            </a:r>
          </a:p>
          <a:p>
            <a:pPr marL="838200" lvl="1" indent="-381000" algn="l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de-DE" sz="1600" dirty="0" smtClean="0"/>
              <a:t>Fución de alarma Audible  </a:t>
            </a:r>
          </a:p>
          <a:p>
            <a:pPr marL="838200" lvl="1" indent="-381000" algn="l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de-DE" sz="1600" dirty="0" smtClean="0"/>
              <a:t>Tiempo para la activación de alarma 1 </a:t>
            </a:r>
          </a:p>
          <a:p>
            <a:pPr marL="838200" lvl="1" indent="-381000" algn="l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de-DE" sz="1600" dirty="0"/>
              <a:t>Tiempo para la activación de alarma 2 </a:t>
            </a:r>
            <a:endParaRPr lang="de-DE" sz="1600" dirty="0" smtClean="0"/>
          </a:p>
          <a:p>
            <a:pPr marL="838200" lvl="1" indent="-381000" algn="l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de-DE" sz="1600" dirty="0" smtClean="0"/>
              <a:t>Tiempo para t50</a:t>
            </a:r>
          </a:p>
          <a:p>
            <a:pPr marL="381000" indent="-381000" algn="l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de-DE" sz="1600" dirty="0" smtClean="0"/>
              <a:t>El test de Calibración incluye:</a:t>
            </a:r>
          </a:p>
          <a:p>
            <a:pPr marL="838200" lvl="1" indent="-381000" algn="l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de-DE" sz="1600" dirty="0" smtClean="0"/>
              <a:t>Ajustes Zero al aire libre </a:t>
            </a:r>
          </a:p>
          <a:p>
            <a:pPr marL="838200" lvl="1" indent="-381000" algn="l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de-DE" sz="1600" dirty="0" smtClean="0"/>
              <a:t>Ajustes la calibración Span  </a:t>
            </a:r>
          </a:p>
          <a:p>
            <a:pPr marL="381000" indent="-381000" algn="l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de-DE" sz="1600" dirty="0" smtClean="0"/>
              <a:t> Todos los resultados del :</a:t>
            </a:r>
          </a:p>
          <a:p>
            <a:pPr marL="838200" lvl="1" indent="-381000" algn="l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de-DE" sz="1600" dirty="0" smtClean="0"/>
              <a:t>Son guardados en la memoria del equipo </a:t>
            </a:r>
          </a:p>
          <a:p>
            <a:pPr marL="838200" lvl="1" indent="-381000" algn="l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de-DE" sz="1600" dirty="0" smtClean="0"/>
              <a:t>Son guardados en la tarjeta de memoria del Docking Station 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2841359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title"/>
          </p:nvPr>
        </p:nvSpPr>
        <p:spPr>
          <a:xfrm>
            <a:off x="2400300" y="101600"/>
            <a:ext cx="3567114" cy="812800"/>
          </a:xfrm>
        </p:spPr>
        <p:txBody>
          <a:bodyPr/>
          <a:lstStyle/>
          <a:p>
            <a:r>
              <a:rPr lang="en-US" sz="2000" dirty="0" err="1" smtClean="0"/>
              <a:t>Qué</a:t>
            </a:r>
            <a:r>
              <a:rPr lang="en-US" sz="2000" dirty="0" smtClean="0"/>
              <a:t> </a:t>
            </a:r>
            <a:r>
              <a:rPr lang="en-US" sz="2000" dirty="0" err="1" smtClean="0"/>
              <a:t>hacer</a:t>
            </a:r>
            <a:r>
              <a:rPr lang="en-US" sz="2000" dirty="0" smtClean="0"/>
              <a:t> </a:t>
            </a:r>
            <a:r>
              <a:rPr lang="en-US" sz="2000" dirty="0" err="1" smtClean="0"/>
              <a:t>cuando</a:t>
            </a:r>
            <a:r>
              <a:rPr lang="en-US" sz="2000" dirty="0" smtClean="0"/>
              <a:t> el </a:t>
            </a:r>
            <a:r>
              <a:rPr lang="en-US" sz="2000" dirty="0" err="1" smtClean="0"/>
              <a:t>equipo</a:t>
            </a:r>
            <a:r>
              <a:rPr lang="en-US" sz="2000" dirty="0" smtClean="0"/>
              <a:t> </a:t>
            </a:r>
            <a:r>
              <a:rPr lang="en-US" sz="2000" dirty="0" err="1" smtClean="0"/>
              <a:t>falla</a:t>
            </a:r>
            <a:r>
              <a:rPr lang="en-US" sz="2000" dirty="0" smtClean="0"/>
              <a:t> el bump test  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18747" y="1203569"/>
            <a:ext cx="5336931" cy="45085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800" dirty="0" smtClean="0"/>
              <a:t>La p</a:t>
            </a:r>
            <a:r>
              <a:rPr lang="es-ES" sz="1800" dirty="0" err="1" smtClean="0"/>
              <a:t>antalla</a:t>
            </a:r>
            <a:r>
              <a:rPr lang="es-ES" sz="1800" dirty="0" smtClean="0"/>
              <a:t> </a:t>
            </a:r>
            <a:r>
              <a:rPr lang="es-ES" sz="1800" dirty="0"/>
              <a:t>de advertencia de color rojo y el mensaje indica </a:t>
            </a:r>
            <a:r>
              <a:rPr lang="es-ES" sz="1800" dirty="0" smtClean="0"/>
              <a:t>que la prueba </a:t>
            </a:r>
            <a:r>
              <a:rPr lang="es-ES" sz="1800" dirty="0"/>
              <a:t>de funcionamiento </a:t>
            </a:r>
            <a:r>
              <a:rPr lang="es-ES" sz="1800" dirty="0" smtClean="0"/>
              <a:t>ha fallado</a:t>
            </a:r>
            <a:endParaRPr lang="en-US" sz="1800" dirty="0" smtClean="0"/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800" dirty="0" err="1" smtClean="0"/>
              <a:t>Esto</a:t>
            </a:r>
            <a:r>
              <a:rPr lang="en-US" sz="1800" dirty="0" smtClean="0"/>
              <a:t> </a:t>
            </a:r>
            <a:r>
              <a:rPr lang="en-US" sz="1800" dirty="0" err="1" smtClean="0"/>
              <a:t>significa</a:t>
            </a:r>
            <a:r>
              <a:rPr lang="en-US" sz="1800" dirty="0" smtClean="0"/>
              <a:t> </a:t>
            </a:r>
            <a:r>
              <a:rPr lang="en-US" sz="1800" dirty="0" err="1" smtClean="0"/>
              <a:t>que</a:t>
            </a:r>
            <a:r>
              <a:rPr lang="en-US" sz="1800" dirty="0" smtClean="0"/>
              <a:t> el </a:t>
            </a:r>
            <a:r>
              <a:rPr lang="en-US" sz="1800" dirty="0" err="1" smtClean="0"/>
              <a:t>equipo</a:t>
            </a:r>
            <a:r>
              <a:rPr lang="en-US" sz="1800" dirty="0" smtClean="0"/>
              <a:t> </a:t>
            </a:r>
            <a:r>
              <a:rPr lang="en-US" sz="1800" dirty="0" err="1" smtClean="0"/>
              <a:t>necesita</a:t>
            </a:r>
            <a:r>
              <a:rPr lang="en-US" sz="1800" dirty="0" smtClean="0"/>
              <a:t> </a:t>
            </a:r>
            <a:r>
              <a:rPr lang="en-US" sz="1800" dirty="0" err="1" smtClean="0"/>
              <a:t>ser</a:t>
            </a:r>
            <a:r>
              <a:rPr lang="en-US" sz="1800" dirty="0" smtClean="0"/>
              <a:t> “</a:t>
            </a:r>
            <a:r>
              <a:rPr lang="en-US" sz="1800" dirty="0" err="1" smtClean="0"/>
              <a:t>Autocal</a:t>
            </a:r>
            <a:r>
              <a:rPr lang="en-US" sz="1800" dirty="0" smtClean="0"/>
              <a:t>” antes de </a:t>
            </a:r>
            <a:r>
              <a:rPr lang="en-US" sz="1800" dirty="0" err="1" smtClean="0"/>
              <a:t>futuros</a:t>
            </a:r>
            <a:r>
              <a:rPr lang="en-US" sz="1800" dirty="0" smtClean="0"/>
              <a:t> </a:t>
            </a:r>
            <a:r>
              <a:rPr lang="en-US" sz="1800" dirty="0" err="1" smtClean="0"/>
              <a:t>usos</a:t>
            </a:r>
            <a:endParaRPr lang="en-US" sz="1800" dirty="0" smtClean="0"/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800" dirty="0" smtClean="0"/>
              <a:t>Retire el </a:t>
            </a:r>
            <a:r>
              <a:rPr lang="en-US" sz="1800" dirty="0" err="1" smtClean="0"/>
              <a:t>equipo</a:t>
            </a:r>
            <a:r>
              <a:rPr lang="en-US" sz="1800" dirty="0" smtClean="0"/>
              <a:t> del Dock, y </a:t>
            </a:r>
            <a:r>
              <a:rPr lang="en-US" sz="1800" dirty="0" err="1" smtClean="0"/>
              <a:t>presione</a:t>
            </a:r>
            <a:r>
              <a:rPr lang="en-US" sz="1800" dirty="0" smtClean="0"/>
              <a:t> el </a:t>
            </a:r>
            <a:r>
              <a:rPr lang="en-US" sz="1800" dirty="0" err="1" smtClean="0"/>
              <a:t>botón</a:t>
            </a:r>
            <a:r>
              <a:rPr lang="en-US" sz="1800" dirty="0" smtClean="0"/>
              <a:t> “Reset” (en el </a:t>
            </a:r>
            <a:r>
              <a:rPr lang="en-US" sz="1800" dirty="0" err="1" smtClean="0"/>
              <a:t>centro</a:t>
            </a:r>
            <a:r>
              <a:rPr lang="en-US" sz="1800" dirty="0" smtClean="0"/>
              <a:t>) para </a:t>
            </a:r>
            <a:r>
              <a:rPr lang="en-US" sz="1800" dirty="0" err="1" smtClean="0"/>
              <a:t>limpiar</a:t>
            </a:r>
            <a:r>
              <a:rPr lang="en-US" sz="1800" dirty="0" smtClean="0"/>
              <a:t> el </a:t>
            </a:r>
            <a:r>
              <a:rPr lang="en-US" sz="1800" dirty="0" err="1" smtClean="0"/>
              <a:t>mensaje</a:t>
            </a:r>
            <a:r>
              <a:rPr lang="en-US" sz="1800" dirty="0" smtClean="0"/>
              <a:t> de </a:t>
            </a:r>
            <a:r>
              <a:rPr lang="en-US" sz="1800" dirty="0" err="1" smtClean="0"/>
              <a:t>alerta</a:t>
            </a:r>
            <a:endParaRPr lang="en-US" sz="1800" dirty="0" smtClean="0"/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800" dirty="0" err="1" smtClean="0"/>
              <a:t>Coloque</a:t>
            </a:r>
            <a:r>
              <a:rPr lang="en-US" sz="1800" dirty="0" smtClean="0"/>
              <a:t> el </a:t>
            </a:r>
            <a:r>
              <a:rPr lang="en-US" sz="1800" dirty="0" err="1" smtClean="0"/>
              <a:t>instrumento</a:t>
            </a:r>
            <a:r>
              <a:rPr lang="en-US" sz="1800" dirty="0" smtClean="0"/>
              <a:t> de </a:t>
            </a:r>
            <a:r>
              <a:rPr lang="en-US" sz="1800" dirty="0" err="1" smtClean="0"/>
              <a:t>regreso</a:t>
            </a:r>
            <a:r>
              <a:rPr lang="en-US" sz="1800" dirty="0" smtClean="0"/>
              <a:t> en el Dock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800" dirty="0" smtClean="0"/>
              <a:t>Antes </a:t>
            </a:r>
            <a:r>
              <a:rPr lang="en-US" sz="1800" dirty="0" err="1" smtClean="0"/>
              <a:t>que</a:t>
            </a:r>
            <a:r>
              <a:rPr lang="en-US" sz="1800" dirty="0" smtClean="0"/>
              <a:t> </a:t>
            </a:r>
            <a:r>
              <a:rPr lang="en-US" sz="1800" dirty="0" err="1" smtClean="0"/>
              <a:t>termine</a:t>
            </a:r>
            <a:r>
              <a:rPr lang="en-US" sz="1800" dirty="0" smtClean="0"/>
              <a:t> el </a:t>
            </a:r>
            <a:r>
              <a:rPr lang="en-US" sz="1800" dirty="0" err="1" smtClean="0"/>
              <a:t>conteo</a:t>
            </a:r>
            <a:r>
              <a:rPr lang="en-US" sz="1800" dirty="0" smtClean="0"/>
              <a:t> </a:t>
            </a:r>
            <a:r>
              <a:rPr lang="en-US" sz="1800" dirty="0" err="1" smtClean="0"/>
              <a:t>presione</a:t>
            </a:r>
            <a:r>
              <a:rPr lang="en-US" sz="1800" dirty="0" smtClean="0"/>
              <a:t> el </a:t>
            </a:r>
            <a:r>
              <a:rPr lang="en-US" sz="1800" dirty="0" err="1" smtClean="0"/>
              <a:t>botón</a:t>
            </a:r>
            <a:r>
              <a:rPr lang="en-US" sz="1800" dirty="0" smtClean="0"/>
              <a:t> </a:t>
            </a:r>
            <a:r>
              <a:rPr lang="en-US" sz="1800" dirty="0" err="1" smtClean="0"/>
              <a:t>Autocal</a:t>
            </a:r>
            <a:endParaRPr lang="en-US" sz="1800" dirty="0" smtClean="0"/>
          </a:p>
          <a:p>
            <a:pPr lvl="1">
              <a:spcBef>
                <a:spcPct val="0"/>
              </a:spcBef>
              <a:spcAft>
                <a:spcPts val="1800"/>
              </a:spcAft>
            </a:pPr>
            <a:endParaRPr lang="en-US" sz="1800" dirty="0" smtClean="0"/>
          </a:p>
        </p:txBody>
      </p:sp>
      <p:pic>
        <p:nvPicPr>
          <p:cNvPr id="75781" name="Picture 5" descr="0412060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5700" y="0"/>
            <a:ext cx="29083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6" descr="0412060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0463" y="2382838"/>
            <a:ext cx="2903537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3" name="Picture 7" descr="G460_04120605_kl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0463" y="4865688"/>
            <a:ext cx="2917825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4" name="Line 8"/>
          <p:cNvSpPr>
            <a:spLocks noChangeShapeType="1"/>
          </p:cNvSpPr>
          <p:nvPr/>
        </p:nvSpPr>
        <p:spPr bwMode="auto">
          <a:xfrm>
            <a:off x="6238875" y="0"/>
            <a:ext cx="14288" cy="6858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313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err="1" smtClean="0"/>
              <a:t>Opciones</a:t>
            </a:r>
            <a:r>
              <a:rPr lang="en-US" sz="2000" dirty="0" smtClean="0"/>
              <a:t> de </a:t>
            </a:r>
            <a:r>
              <a:rPr lang="en-US" sz="2000" dirty="0" err="1" smtClean="0"/>
              <a:t>bandeja</a:t>
            </a:r>
            <a:r>
              <a:rPr lang="en-US" sz="2000" dirty="0" smtClean="0"/>
              <a:t> de </a:t>
            </a:r>
            <a:r>
              <a:rPr lang="en-US" sz="2000" dirty="0" err="1" smtClean="0"/>
              <a:t>carga</a:t>
            </a:r>
            <a:r>
              <a:rPr lang="en-US" sz="2000" dirty="0" smtClean="0"/>
              <a:t> DS-400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8463" y="1082675"/>
            <a:ext cx="3722687" cy="43243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1800" dirty="0" smtClean="0"/>
              <a:t>DS-400 Docking Stations </a:t>
            </a:r>
            <a:r>
              <a:rPr lang="en-US" sz="1800" dirty="0" err="1" smtClean="0"/>
              <a:t>puede</a:t>
            </a:r>
            <a:r>
              <a:rPr lang="en-US" sz="1800" dirty="0" smtClean="0"/>
              <a:t> </a:t>
            </a:r>
            <a:r>
              <a:rPr lang="en-US" sz="1800" dirty="0" err="1" smtClean="0"/>
              <a:t>ser</a:t>
            </a:r>
            <a:r>
              <a:rPr lang="en-US" sz="1800" dirty="0" smtClean="0"/>
              <a:t> </a:t>
            </a:r>
            <a:r>
              <a:rPr lang="en-US" sz="1800" dirty="0" err="1" smtClean="0"/>
              <a:t>equipado</a:t>
            </a:r>
            <a:r>
              <a:rPr lang="en-US" sz="1800" dirty="0" smtClean="0"/>
              <a:t> con un “individual" or "</a:t>
            </a:r>
            <a:r>
              <a:rPr lang="en-US" sz="1800" dirty="0" err="1" smtClean="0"/>
              <a:t>doble</a:t>
            </a:r>
            <a:r>
              <a:rPr lang="en-US" sz="1800" dirty="0" smtClean="0"/>
              <a:t>" </a:t>
            </a:r>
            <a:r>
              <a:rPr lang="en-US" sz="1800" dirty="0" err="1" smtClean="0"/>
              <a:t>bandeja</a:t>
            </a:r>
            <a:r>
              <a:rPr lang="en-US" sz="1800" dirty="0" smtClean="0"/>
              <a:t> de </a:t>
            </a:r>
            <a:r>
              <a:rPr lang="en-US" sz="1800" dirty="0" err="1" smtClean="0"/>
              <a:t>carga</a:t>
            </a:r>
            <a:r>
              <a:rPr lang="en-US" sz="1800" dirty="0" smtClean="0"/>
              <a:t> para </a:t>
            </a:r>
            <a:r>
              <a:rPr lang="en-US" sz="1800" dirty="0" err="1" smtClean="0"/>
              <a:t>recargar</a:t>
            </a:r>
            <a:r>
              <a:rPr lang="en-US" sz="1800" dirty="0" smtClean="0"/>
              <a:t> el </a:t>
            </a:r>
            <a:r>
              <a:rPr lang="en-US" sz="1800" dirty="0" err="1" smtClean="0"/>
              <a:t>equipo</a:t>
            </a:r>
            <a:r>
              <a:rPr lang="en-US" sz="1800" dirty="0" smtClean="0"/>
              <a:t> y la </a:t>
            </a:r>
            <a:r>
              <a:rPr lang="en-US" sz="1800" dirty="0" err="1" smtClean="0"/>
              <a:t>batería</a:t>
            </a:r>
            <a:r>
              <a:rPr lang="en-US" sz="1800" dirty="0" smtClean="0"/>
              <a:t> al </a:t>
            </a:r>
            <a:r>
              <a:rPr lang="en-US" sz="1800" dirty="0" err="1" smtClean="0"/>
              <a:t>mismo</a:t>
            </a:r>
            <a:r>
              <a:rPr lang="en-US" sz="1800" dirty="0" smtClean="0"/>
              <a:t> </a:t>
            </a:r>
            <a:r>
              <a:rPr lang="en-US" sz="1800" dirty="0" err="1" smtClean="0"/>
              <a:t>tiempo</a:t>
            </a:r>
            <a:endParaRPr lang="en-US" sz="1800" dirty="0" smtClean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1800" dirty="0" smtClean="0"/>
              <a:t>Las </a:t>
            </a:r>
            <a:r>
              <a:rPr lang="en-US" sz="1800" dirty="0" err="1" smtClean="0"/>
              <a:t>bandejas</a:t>
            </a:r>
            <a:r>
              <a:rPr lang="en-US" sz="1800" dirty="0" smtClean="0"/>
              <a:t> </a:t>
            </a:r>
            <a:r>
              <a:rPr lang="en-US" sz="1800" dirty="0" err="1" smtClean="0"/>
              <a:t>están</a:t>
            </a:r>
            <a:r>
              <a:rPr lang="en-US" sz="1800" dirty="0" smtClean="0"/>
              <a:t> </a:t>
            </a:r>
            <a:r>
              <a:rPr lang="en-US" sz="1800" dirty="0" err="1" smtClean="0"/>
              <a:t>disañadas</a:t>
            </a:r>
            <a:r>
              <a:rPr lang="en-US" sz="1800" dirty="0" smtClean="0"/>
              <a:t> para </a:t>
            </a:r>
            <a:r>
              <a:rPr lang="en-US" sz="1800" dirty="0" err="1" smtClean="0"/>
              <a:t>ser</a:t>
            </a:r>
            <a:r>
              <a:rPr lang="en-US" sz="1800" dirty="0" smtClean="0"/>
              <a:t> </a:t>
            </a:r>
            <a:r>
              <a:rPr lang="en-US" sz="1800" dirty="0" err="1" smtClean="0"/>
              <a:t>fácilmente</a:t>
            </a:r>
            <a:r>
              <a:rPr lang="en-US" sz="1800" dirty="0" smtClean="0"/>
              <a:t> </a:t>
            </a:r>
            <a:r>
              <a:rPr lang="en-US" sz="1800" dirty="0" err="1" smtClean="0"/>
              <a:t>intercambiadas</a:t>
            </a:r>
            <a:endParaRPr lang="en-US" sz="1800" dirty="0" smtClean="0"/>
          </a:p>
        </p:txBody>
      </p:sp>
      <p:sp>
        <p:nvSpPr>
          <p:cNvPr id="77828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pic>
        <p:nvPicPr>
          <p:cNvPr id="77829" name="Picture 1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65876">
            <a:off x="3746500" y="1152525"/>
            <a:ext cx="4765675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0" name="Picture 1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71825"/>
            <a:ext cx="5114925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57738" y="4479925"/>
            <a:ext cx="3309937" cy="1077218"/>
          </a:xfrm>
          <a:prstGeom prst="rect">
            <a:avLst/>
          </a:prstGeom>
          <a:solidFill>
            <a:srgbClr val="FFFFFF"/>
          </a:solidFill>
          <a:ln w="28575">
            <a:solidFill>
              <a:schemeClr val="bg1"/>
            </a:solidFill>
          </a:ln>
          <a:effectLst>
            <a:outerShdw dist="101600" dir="2700000" algn="ctr" rotWithShape="0">
              <a:schemeClr val="bg1">
                <a:lumMod val="50000"/>
                <a:lumOff val="50000"/>
              </a:schemeClr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600" i="1" dirty="0" smtClean="0">
                <a:solidFill>
                  <a:srgbClr val="000000"/>
                </a:solidFill>
                <a:latin typeface="Arial" charset="0"/>
              </a:rPr>
              <a:t>La </a:t>
            </a:r>
            <a:r>
              <a:rPr lang="en-US" sz="1600" i="1" dirty="0" err="1" smtClean="0">
                <a:solidFill>
                  <a:srgbClr val="000000"/>
                </a:solidFill>
                <a:latin typeface="Arial" charset="0"/>
              </a:rPr>
              <a:t>bandeja</a:t>
            </a:r>
            <a:r>
              <a:rPr lang="en-US" sz="1600" i="1" dirty="0" smtClean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US" sz="1600" i="1" dirty="0" err="1" smtClean="0">
                <a:solidFill>
                  <a:srgbClr val="000000"/>
                </a:solidFill>
                <a:latin typeface="Arial" charset="0"/>
              </a:rPr>
              <a:t>carga</a:t>
            </a:r>
            <a:r>
              <a:rPr lang="en-US" sz="1600" i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600" i="1" dirty="0" err="1" smtClean="0">
                <a:solidFill>
                  <a:srgbClr val="000000"/>
                </a:solidFill>
                <a:latin typeface="Arial" charset="0"/>
              </a:rPr>
              <a:t>es</a:t>
            </a:r>
            <a:r>
              <a:rPr lang="en-US" sz="1600" i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600" i="1" dirty="0" err="1" smtClean="0">
                <a:solidFill>
                  <a:srgbClr val="000000"/>
                </a:solidFill>
                <a:latin typeface="Arial" charset="0"/>
              </a:rPr>
              <a:t>asegurada</a:t>
            </a:r>
            <a:r>
              <a:rPr lang="en-US" sz="1600" i="1" dirty="0" smtClean="0">
                <a:solidFill>
                  <a:srgbClr val="000000"/>
                </a:solidFill>
                <a:latin typeface="Arial" charset="0"/>
              </a:rPr>
              <a:t> en el case del Docking </a:t>
            </a:r>
            <a:r>
              <a:rPr lang="en-US" sz="1600" i="1" dirty="0">
                <a:solidFill>
                  <a:srgbClr val="000000"/>
                </a:solidFill>
                <a:latin typeface="Arial" charset="0"/>
              </a:rPr>
              <a:t>Station </a:t>
            </a:r>
            <a:r>
              <a:rPr lang="en-US" sz="1600" i="1" dirty="0" err="1" smtClean="0">
                <a:solidFill>
                  <a:srgbClr val="000000"/>
                </a:solidFill>
                <a:latin typeface="Arial" charset="0"/>
              </a:rPr>
              <a:t>mediante</a:t>
            </a:r>
            <a:r>
              <a:rPr lang="en-US" sz="1600" i="1" dirty="0" smtClean="0">
                <a:solidFill>
                  <a:srgbClr val="000000"/>
                </a:solidFill>
                <a:latin typeface="Arial" charset="0"/>
              </a:rPr>
              <a:t> un </a:t>
            </a:r>
            <a:r>
              <a:rPr lang="en-US" sz="1600" i="1" dirty="0" err="1" smtClean="0">
                <a:solidFill>
                  <a:srgbClr val="000000"/>
                </a:solidFill>
                <a:latin typeface="Arial" charset="0"/>
              </a:rPr>
              <a:t>tornillo</a:t>
            </a:r>
            <a:r>
              <a:rPr lang="en-US" sz="1600" i="1" dirty="0" smtClean="0">
                <a:solidFill>
                  <a:srgbClr val="000000"/>
                </a:solidFill>
                <a:latin typeface="Arial" charset="0"/>
              </a:rPr>
              <a:t> individual Phillips</a:t>
            </a:r>
            <a:endParaRPr lang="en-US" sz="1600" i="1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77832" name="Straight Arrow Connector 4"/>
          <p:cNvCxnSpPr>
            <a:cxnSpLocks noChangeShapeType="1"/>
            <a:stCxn id="3" idx="1"/>
          </p:cNvCxnSpPr>
          <p:nvPr/>
        </p:nvCxnSpPr>
        <p:spPr bwMode="auto">
          <a:xfrm flipH="1" flipV="1">
            <a:off x="3287714" y="4884741"/>
            <a:ext cx="1470024" cy="133793"/>
          </a:xfrm>
          <a:prstGeom prst="straightConnector1">
            <a:avLst/>
          </a:prstGeom>
          <a:noFill/>
          <a:ln w="28575" algn="ctr">
            <a:solidFill>
              <a:schemeClr val="bg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5139893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7930662" y="5310554"/>
            <a:ext cx="1213338" cy="1547446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88841"/>
            <a:ext cx="3368675" cy="1157288"/>
          </a:xfrm>
        </p:spPr>
        <p:txBody>
          <a:bodyPr/>
          <a:lstStyle/>
          <a:p>
            <a:r>
              <a:rPr lang="en-US" sz="2000" dirty="0" err="1" smtClean="0"/>
              <a:t>Retirar</a:t>
            </a:r>
            <a:r>
              <a:rPr lang="en-US" sz="2000" dirty="0" smtClean="0"/>
              <a:t> o </a:t>
            </a:r>
            <a:r>
              <a:rPr lang="en-US" sz="2000" dirty="0" err="1" smtClean="0"/>
              <a:t>cargar</a:t>
            </a:r>
            <a:r>
              <a:rPr lang="en-US" sz="2000" dirty="0" smtClean="0"/>
              <a:t> la </a:t>
            </a:r>
            <a:r>
              <a:rPr lang="en-US" sz="2000" dirty="0" err="1" smtClean="0"/>
              <a:t>bandeja</a:t>
            </a:r>
            <a:r>
              <a:rPr lang="en-US" sz="2000" dirty="0" smtClean="0"/>
              <a:t> de </a:t>
            </a:r>
            <a:r>
              <a:rPr lang="en-US" sz="2000" dirty="0" err="1" smtClean="0"/>
              <a:t>carga</a:t>
            </a:r>
            <a:r>
              <a:rPr lang="en-US" sz="2000" dirty="0" smtClean="0"/>
              <a:t> DS-400  </a:t>
            </a:r>
          </a:p>
        </p:txBody>
      </p:sp>
      <p:sp>
        <p:nvSpPr>
          <p:cNvPr id="78852" name="Line 5"/>
          <p:cNvSpPr>
            <a:spLocks noChangeShapeType="1"/>
          </p:cNvSpPr>
          <p:nvPr/>
        </p:nvSpPr>
        <p:spPr bwMode="auto">
          <a:xfrm>
            <a:off x="0" y="222885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6388" y="2433638"/>
            <a:ext cx="3038475" cy="18605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1800" dirty="0" smtClean="0"/>
              <a:t>Retire el </a:t>
            </a:r>
            <a:r>
              <a:rPr lang="en-US" sz="1800" dirty="0" err="1" smtClean="0"/>
              <a:t>tornillo</a:t>
            </a:r>
            <a:r>
              <a:rPr lang="en-US" sz="1800" dirty="0" smtClean="0"/>
              <a:t> de la </a:t>
            </a:r>
            <a:r>
              <a:rPr lang="en-US" sz="1800" dirty="0" err="1" smtClean="0"/>
              <a:t>bandeja</a:t>
            </a:r>
            <a:r>
              <a:rPr lang="en-US" sz="1800" dirty="0" smtClean="0"/>
              <a:t> de </a:t>
            </a:r>
            <a:r>
              <a:rPr lang="en-US" sz="1800" dirty="0" err="1" smtClean="0"/>
              <a:t>carga</a:t>
            </a:r>
            <a:r>
              <a:rPr lang="en-US" sz="1800" dirty="0" smtClean="0"/>
              <a:t>;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1800" dirty="0" err="1" smtClean="0"/>
              <a:t>Levante</a:t>
            </a:r>
            <a:r>
              <a:rPr lang="en-US" sz="1800" dirty="0" smtClean="0"/>
              <a:t> la </a:t>
            </a:r>
            <a:r>
              <a:rPr lang="en-US" sz="1800" dirty="0" err="1" smtClean="0"/>
              <a:t>bandeja</a:t>
            </a:r>
            <a:r>
              <a:rPr lang="en-US" sz="1800" dirty="0" smtClean="0"/>
              <a:t> del </a:t>
            </a:r>
            <a:r>
              <a:rPr lang="en-US" sz="1800" dirty="0" err="1" smtClean="0"/>
              <a:t>frente</a:t>
            </a:r>
            <a:r>
              <a:rPr lang="en-US" sz="1800" dirty="0" smtClean="0"/>
              <a:t> y tire </a:t>
            </a:r>
            <a:r>
              <a:rPr lang="en-US" sz="1800" dirty="0" err="1" smtClean="0"/>
              <a:t>hacia</a:t>
            </a:r>
            <a:r>
              <a:rPr lang="en-US" sz="1800" dirty="0" smtClean="0"/>
              <a:t> </a:t>
            </a:r>
            <a:r>
              <a:rPr lang="en-US" sz="1800" dirty="0" err="1" smtClean="0"/>
              <a:t>arriba</a:t>
            </a:r>
            <a:r>
              <a:rPr lang="en-US" sz="1800" dirty="0" smtClean="0"/>
              <a:t> y </a:t>
            </a:r>
            <a:r>
              <a:rPr lang="en-US" sz="1800" dirty="0" err="1" smtClean="0"/>
              <a:t>hacia</a:t>
            </a:r>
            <a:r>
              <a:rPr lang="en-US" sz="1800" dirty="0" smtClean="0"/>
              <a:t> </a:t>
            </a:r>
            <a:r>
              <a:rPr lang="en-US" sz="1800" dirty="0" err="1" smtClean="0"/>
              <a:t>adelante</a:t>
            </a:r>
            <a:endParaRPr lang="en-US" sz="1800" dirty="0" smtClean="0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587750" y="161925"/>
            <a:ext cx="5289550" cy="5799138"/>
            <a:chOff x="3819646" y="162046"/>
            <a:chExt cx="5058136" cy="5712105"/>
          </a:xfrm>
        </p:grpSpPr>
        <p:sp>
          <p:nvSpPr>
            <p:cNvPr id="10" name="Rectangle 9"/>
            <p:cNvSpPr/>
            <p:nvPr/>
          </p:nvSpPr>
          <p:spPr bwMode="auto">
            <a:xfrm>
              <a:off x="3819646" y="229285"/>
              <a:ext cx="5058136" cy="5644866"/>
            </a:xfrm>
            <a:prstGeom prst="rect">
              <a:avLst/>
            </a:prstGeom>
            <a:solidFill>
              <a:srgbClr val="FFFFFF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01600" dir="2700000" algn="ctr" rotWithShape="0">
                <a:schemeClr val="bg1">
                  <a:lumMod val="50000"/>
                  <a:lumOff val="50000"/>
                </a:schemeClr>
              </a:outerShdw>
            </a:effectLst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CC"/>
                </a:solidFill>
                <a:latin typeface="Arial" charset="0"/>
              </a:endParaRPr>
            </a:p>
          </p:txBody>
        </p:sp>
        <p:pic>
          <p:nvPicPr>
            <p:cNvPr id="78858" name="Picture 2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1063" y="2498228"/>
              <a:ext cx="5025722" cy="33759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9" name="Picture 7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1062" y="162046"/>
              <a:ext cx="4628446" cy="3109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78855" name="Straight Arrow Connector 18"/>
          <p:cNvCxnSpPr>
            <a:cxnSpLocks noChangeShapeType="1"/>
          </p:cNvCxnSpPr>
          <p:nvPr/>
        </p:nvCxnSpPr>
        <p:spPr bwMode="auto">
          <a:xfrm flipH="1">
            <a:off x="6713538" y="1597025"/>
            <a:ext cx="496887" cy="139700"/>
          </a:xfrm>
          <a:prstGeom prst="straightConnector1">
            <a:avLst/>
          </a:prstGeom>
          <a:noFill/>
          <a:ln w="31750" algn="ctr">
            <a:solidFill>
              <a:schemeClr val="bg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7210425" y="1039813"/>
            <a:ext cx="1398588" cy="338554"/>
          </a:xfrm>
          <a:prstGeom prst="rect">
            <a:avLst/>
          </a:prstGeom>
          <a:solidFill>
            <a:srgbClr val="FFFFFF"/>
          </a:solidFill>
          <a:ln w="28575">
            <a:solidFill>
              <a:schemeClr val="bg1"/>
            </a:solidFill>
          </a:ln>
          <a:effectLst>
            <a:outerShdw dist="101600" dir="2700000" algn="ctr" rotWithShape="0">
              <a:schemeClr val="bg1">
                <a:lumMod val="50000"/>
                <a:lumOff val="50000"/>
              </a:schemeClr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600" i="1" dirty="0" err="1" smtClean="0">
                <a:solidFill>
                  <a:srgbClr val="000000"/>
                </a:solidFill>
                <a:latin typeface="Arial" charset="0"/>
              </a:rPr>
              <a:t>Tornillo</a:t>
            </a:r>
            <a:r>
              <a:rPr lang="en-US" sz="1600" i="1" dirty="0" smtClean="0">
                <a:solidFill>
                  <a:srgbClr val="000000"/>
                </a:solidFill>
                <a:latin typeface="Arial" charset="0"/>
              </a:rPr>
              <a:t> </a:t>
            </a:r>
            <a:endParaRPr lang="en-US" sz="1600" i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37244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7930662" y="5222631"/>
            <a:ext cx="1213338" cy="1635369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81163" y="101600"/>
            <a:ext cx="5394325" cy="812800"/>
          </a:xfrm>
        </p:spPr>
        <p:txBody>
          <a:bodyPr/>
          <a:lstStyle/>
          <a:p>
            <a:pPr eaLnBrk="1" hangingPunct="1"/>
            <a:r>
              <a:rPr lang="en-US" sz="2000" dirty="0" err="1" smtClean="0"/>
              <a:t>Puesta</a:t>
            </a:r>
            <a:r>
              <a:rPr lang="en-US" sz="2000" dirty="0" smtClean="0"/>
              <a:t> en </a:t>
            </a:r>
            <a:r>
              <a:rPr lang="en-US" sz="2000" dirty="0" err="1" smtClean="0"/>
              <a:t>marcha</a:t>
            </a:r>
            <a:r>
              <a:rPr lang="en-US" sz="2000" dirty="0" smtClean="0"/>
              <a:t> de la </a:t>
            </a:r>
            <a:r>
              <a:rPr lang="en-US" sz="2000" dirty="0" err="1" smtClean="0"/>
              <a:t>bomba</a:t>
            </a:r>
            <a:endParaRPr lang="en-US" sz="2000" dirty="0" smtClean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573" y="1100382"/>
            <a:ext cx="4789488" cy="45085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1800" dirty="0" err="1" smtClean="0"/>
              <a:t>Asegúrese</a:t>
            </a:r>
            <a:r>
              <a:rPr lang="en-US" sz="1800" dirty="0" smtClean="0"/>
              <a:t> </a:t>
            </a:r>
            <a:r>
              <a:rPr lang="en-US" sz="1800" dirty="0" err="1" smtClean="0"/>
              <a:t>que</a:t>
            </a:r>
            <a:r>
              <a:rPr lang="en-US" sz="1800" dirty="0" smtClean="0"/>
              <a:t> la </a:t>
            </a:r>
            <a:r>
              <a:rPr lang="en-US" sz="1800" dirty="0" err="1" smtClean="0"/>
              <a:t>bomba</a:t>
            </a:r>
            <a:r>
              <a:rPr lang="en-US" sz="1800" dirty="0" smtClean="0"/>
              <a:t> </a:t>
            </a:r>
            <a:r>
              <a:rPr lang="en-US" sz="1800" dirty="0" err="1" smtClean="0"/>
              <a:t>esté</a:t>
            </a:r>
            <a:r>
              <a:rPr lang="en-US" sz="1800" dirty="0" smtClean="0"/>
              <a:t> </a:t>
            </a:r>
            <a:r>
              <a:rPr lang="en-US" sz="1800" dirty="0" err="1" smtClean="0"/>
              <a:t>apropiadamente</a:t>
            </a:r>
            <a:r>
              <a:rPr lang="en-US" sz="1800" dirty="0" smtClean="0"/>
              <a:t> </a:t>
            </a:r>
            <a:r>
              <a:rPr lang="en-US" sz="1800" dirty="0" err="1" smtClean="0"/>
              <a:t>ajustada</a:t>
            </a:r>
            <a:r>
              <a:rPr lang="en-US" sz="1800" dirty="0" smtClean="0"/>
              <a:t> al </a:t>
            </a:r>
            <a:r>
              <a:rPr lang="en-US" sz="1800" dirty="0" err="1" smtClean="0"/>
              <a:t>equipo</a:t>
            </a:r>
            <a:endParaRPr lang="en-US" sz="1800" dirty="0" smtClean="0"/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1800" dirty="0" err="1" smtClean="0"/>
              <a:t>Adjunte</a:t>
            </a:r>
            <a:r>
              <a:rPr lang="en-US" sz="1800" dirty="0" smtClean="0"/>
              <a:t> el </a:t>
            </a:r>
            <a:r>
              <a:rPr lang="en-US" sz="1800" dirty="0" err="1" smtClean="0"/>
              <a:t>tubo</a:t>
            </a:r>
            <a:r>
              <a:rPr lang="en-US" sz="1800" dirty="0" smtClean="0"/>
              <a:t> y la </a:t>
            </a:r>
            <a:r>
              <a:rPr lang="en-US" sz="1800" dirty="0" err="1" smtClean="0"/>
              <a:t>muestra</a:t>
            </a:r>
            <a:r>
              <a:rPr lang="en-US" sz="1800" dirty="0" smtClean="0"/>
              <a:t> de </a:t>
            </a:r>
            <a:r>
              <a:rPr lang="en-US" sz="1800" dirty="0" err="1" smtClean="0"/>
              <a:t>ensayo</a:t>
            </a:r>
            <a:r>
              <a:rPr lang="en-US" sz="1800" dirty="0" smtClean="0"/>
              <a:t>  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1800" dirty="0" err="1" smtClean="0"/>
              <a:t>Prenda</a:t>
            </a:r>
            <a:r>
              <a:rPr lang="en-US" sz="1800" dirty="0" smtClean="0"/>
              <a:t> el </a:t>
            </a:r>
            <a:r>
              <a:rPr lang="en-US" sz="1800" dirty="0" err="1" smtClean="0"/>
              <a:t>equipo</a:t>
            </a:r>
            <a:endParaRPr lang="en-US" sz="1800" dirty="0" smtClean="0"/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1800" dirty="0" err="1" smtClean="0"/>
              <a:t>Luego</a:t>
            </a:r>
            <a:r>
              <a:rPr lang="en-US" sz="1800" dirty="0" smtClean="0"/>
              <a:t> </a:t>
            </a:r>
            <a:r>
              <a:rPr lang="en-US" sz="1800" dirty="0" err="1" smtClean="0"/>
              <a:t>que</a:t>
            </a:r>
            <a:r>
              <a:rPr lang="en-US" sz="1800" dirty="0" smtClean="0"/>
              <a:t> el </a:t>
            </a:r>
            <a:r>
              <a:rPr lang="en-US" sz="1800" dirty="0" err="1" smtClean="0"/>
              <a:t>equipo</a:t>
            </a:r>
            <a:r>
              <a:rPr lang="en-US" sz="1800" dirty="0" smtClean="0"/>
              <a:t> ha </a:t>
            </a:r>
            <a:r>
              <a:rPr lang="en-US" sz="1800" dirty="0" err="1" smtClean="0"/>
              <a:t>completado</a:t>
            </a:r>
            <a:r>
              <a:rPr lang="en-US" sz="1800" dirty="0" smtClean="0"/>
              <a:t> el </a:t>
            </a:r>
            <a:r>
              <a:rPr lang="en-US" sz="1800" dirty="0" err="1" smtClean="0"/>
              <a:t>autocomprobación</a:t>
            </a:r>
            <a:r>
              <a:rPr lang="en-US" sz="1800" dirty="0" smtClean="0"/>
              <a:t> y la </a:t>
            </a:r>
            <a:r>
              <a:rPr lang="en-US" sz="1800" dirty="0" err="1" smtClean="0"/>
              <a:t>secuencia</a:t>
            </a:r>
            <a:r>
              <a:rPr lang="en-US" sz="1800" dirty="0" smtClean="0"/>
              <a:t> de </a:t>
            </a:r>
            <a:r>
              <a:rPr lang="en-US" sz="1800" dirty="0" err="1" smtClean="0"/>
              <a:t>calentamiento</a:t>
            </a:r>
            <a:r>
              <a:rPr lang="en-US" sz="1800" dirty="0" smtClean="0"/>
              <a:t>, use el </a:t>
            </a:r>
            <a:r>
              <a:rPr lang="en-US" sz="1800" dirty="0" err="1" smtClean="0"/>
              <a:t>interruptor</a:t>
            </a:r>
            <a:r>
              <a:rPr lang="en-US" sz="1800" dirty="0" smtClean="0"/>
              <a:t> para </a:t>
            </a:r>
            <a:r>
              <a:rPr lang="en-US" sz="1800" dirty="0" err="1" smtClean="0"/>
              <a:t>prender</a:t>
            </a:r>
            <a:r>
              <a:rPr lang="en-US" sz="1800" dirty="0" smtClean="0"/>
              <a:t> la </a:t>
            </a:r>
            <a:r>
              <a:rPr lang="en-US" sz="1800" dirty="0" err="1" smtClean="0"/>
              <a:t>bomba</a:t>
            </a:r>
            <a:endParaRPr lang="en-US" sz="1800" dirty="0" smtClean="0"/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/>
              <a:t>El </a:t>
            </a:r>
            <a:r>
              <a:rPr lang="en-US" sz="1800" dirty="0" err="1" smtClean="0"/>
              <a:t>Equipo</a:t>
            </a:r>
            <a:r>
              <a:rPr lang="en-US" sz="1800" dirty="0" smtClean="0"/>
              <a:t> </a:t>
            </a:r>
            <a:r>
              <a:rPr lang="en-US" sz="1800" dirty="0" err="1" smtClean="0"/>
              <a:t>indicará</a:t>
            </a:r>
            <a:r>
              <a:rPr lang="en-US" sz="1800" dirty="0" smtClean="0"/>
              <a:t> el             </a:t>
            </a:r>
            <a:r>
              <a:rPr lang="en-US" sz="1800" dirty="0" err="1" smtClean="0"/>
              <a:t>estado</a:t>
            </a:r>
            <a:r>
              <a:rPr lang="en-US" sz="1800" dirty="0" smtClean="0"/>
              <a:t>  de la </a:t>
            </a:r>
            <a:r>
              <a:rPr lang="en-US" sz="1800" dirty="0" err="1" smtClean="0"/>
              <a:t>batería</a:t>
            </a:r>
            <a:r>
              <a:rPr lang="en-US" sz="1800" dirty="0" smtClean="0"/>
              <a:t> de la                </a:t>
            </a:r>
            <a:r>
              <a:rPr lang="en-US" sz="1800" dirty="0" err="1" smtClean="0"/>
              <a:t>bomba</a:t>
            </a:r>
            <a:r>
              <a:rPr lang="en-US" sz="1800" dirty="0" smtClean="0"/>
              <a:t> 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1800" dirty="0" err="1" smtClean="0"/>
              <a:t>Bloquee</a:t>
            </a:r>
            <a:r>
              <a:rPr lang="en-US" sz="1800" dirty="0" smtClean="0"/>
              <a:t> la </a:t>
            </a:r>
            <a:r>
              <a:rPr lang="en-US" sz="1800" dirty="0" err="1" smtClean="0"/>
              <a:t>entrada</a:t>
            </a:r>
            <a:r>
              <a:rPr lang="en-US" sz="1800" dirty="0" smtClean="0"/>
              <a:t> para </a:t>
            </a:r>
            <a:r>
              <a:rPr lang="en-US" sz="1800" dirty="0" err="1" smtClean="0"/>
              <a:t>verificar</a:t>
            </a:r>
            <a:r>
              <a:rPr lang="en-US" sz="1800" dirty="0" smtClean="0"/>
              <a:t> </a:t>
            </a:r>
            <a:r>
              <a:rPr lang="en-US" sz="1800" dirty="0" err="1" smtClean="0"/>
              <a:t>que</a:t>
            </a:r>
            <a:r>
              <a:rPr lang="en-US" sz="1800" dirty="0" smtClean="0"/>
              <a:t> la </a:t>
            </a:r>
            <a:r>
              <a:rPr lang="en-US" sz="1800" dirty="0" err="1" smtClean="0"/>
              <a:t>alarma</a:t>
            </a:r>
            <a:r>
              <a:rPr lang="en-US" sz="1800" dirty="0" smtClean="0"/>
              <a:t> de </a:t>
            </a:r>
            <a:r>
              <a:rPr lang="en-US" sz="1800" dirty="0" err="1" smtClean="0"/>
              <a:t>bajo</a:t>
            </a:r>
            <a:r>
              <a:rPr lang="en-US" sz="1800" dirty="0" smtClean="0"/>
              <a:t> </a:t>
            </a:r>
            <a:r>
              <a:rPr lang="en-US" sz="1800" dirty="0" err="1" smtClean="0"/>
              <a:t>flujo</a:t>
            </a:r>
            <a:r>
              <a:rPr lang="en-US" sz="1800" dirty="0" smtClean="0"/>
              <a:t> se active </a:t>
            </a:r>
            <a:r>
              <a:rPr lang="en-US" sz="1800" dirty="0" err="1" smtClean="0"/>
              <a:t>apropiadamente</a:t>
            </a:r>
            <a:r>
              <a:rPr lang="en-US" sz="1800" dirty="0" smtClean="0"/>
              <a:t>  </a:t>
            </a:r>
          </a:p>
        </p:txBody>
      </p:sp>
      <p:sp>
        <p:nvSpPr>
          <p:cNvPr id="82948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306515" y="-32255"/>
            <a:ext cx="10961688" cy="6201543"/>
            <a:chOff x="1172" y="72"/>
            <a:chExt cx="7173" cy="4082"/>
          </a:xfrm>
        </p:grpSpPr>
        <p:pic>
          <p:nvPicPr>
            <p:cNvPr id="82950" name="Picture 4" descr="V3 G450 with smart pump IMG_4865"/>
            <p:cNvPicPr>
              <a:picLocks noChangeAspect="1" noChangeArrowheads="1"/>
            </p:cNvPicPr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923451">
              <a:off x="1709" y="874"/>
              <a:ext cx="4154" cy="3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951" name="Rectangle 5"/>
            <p:cNvSpPr>
              <a:spLocks noChangeArrowheads="1"/>
            </p:cNvSpPr>
            <p:nvPr/>
          </p:nvSpPr>
          <p:spPr bwMode="auto">
            <a:xfrm>
              <a:off x="1172" y="603"/>
              <a:ext cx="5416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bIns="0">
              <a:spAutoFit/>
            </a:bodyPr>
            <a:lstStyle/>
            <a:p>
              <a:endParaRPr lang="en-US">
                <a:solidFill>
                  <a:srgbClr val="FFFFCC"/>
                </a:solidFill>
                <a:latin typeface="Arial" charset="0"/>
              </a:endParaRPr>
            </a:p>
          </p:txBody>
        </p:sp>
        <p:sp>
          <p:nvSpPr>
            <p:cNvPr id="82952" name="Rectangle 6"/>
            <p:cNvSpPr>
              <a:spLocks noChangeArrowheads="1"/>
            </p:cNvSpPr>
            <p:nvPr/>
          </p:nvSpPr>
          <p:spPr bwMode="auto">
            <a:xfrm>
              <a:off x="2929" y="579"/>
              <a:ext cx="5416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bIns="0">
              <a:spAutoFit/>
            </a:bodyPr>
            <a:lstStyle/>
            <a:p>
              <a:endParaRPr lang="en-US">
                <a:solidFill>
                  <a:srgbClr val="FFFFCC"/>
                </a:solidFill>
                <a:latin typeface="Arial" charset="0"/>
              </a:endParaRPr>
            </a:p>
          </p:txBody>
        </p:sp>
        <p:pic>
          <p:nvPicPr>
            <p:cNvPr id="82953" name="Picture 7" descr="V5 Vertical smart pump IMG_4877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4" y="72"/>
              <a:ext cx="1432" cy="2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71242450"/>
      </p:ext>
    </p:extLst>
  </p:cSld>
  <p:clrMapOvr>
    <a:masterClrMapping/>
  </p:clrMapOvr>
  <p:transition spd="slow">
    <p:split orient="vert"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7930662" y="5222631"/>
            <a:ext cx="1213338" cy="1635369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CC"/>
              </a:solidFill>
              <a:latin typeface="Arial" charset="0"/>
            </a:endParaRPr>
          </a:p>
        </p:txBody>
      </p:sp>
      <p:pic>
        <p:nvPicPr>
          <p:cNvPr id="83972" name="Picture 4" descr="V3 G450 with smart pump IMG_4865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23451">
            <a:off x="2976563" y="1592263"/>
            <a:ext cx="6481762" cy="498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0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8615" y="66432"/>
            <a:ext cx="3268785" cy="812800"/>
          </a:xfrm>
        </p:spPr>
        <p:txBody>
          <a:bodyPr/>
          <a:lstStyle/>
          <a:p>
            <a:pPr>
              <a:defRPr/>
            </a:pPr>
            <a:r>
              <a:rPr lang="en-US" sz="2000" kern="1200" dirty="0" err="1" smtClean="0">
                <a:solidFill>
                  <a:srgbClr val="000000"/>
                </a:solidFill>
                <a:ea typeface="+mn-ea"/>
                <a:cs typeface="+mn-cs"/>
              </a:rPr>
              <a:t>Usando</a:t>
            </a:r>
            <a:r>
              <a:rPr lang="en-US" sz="2000" kern="1200" dirty="0" smtClean="0">
                <a:solidFill>
                  <a:srgbClr val="000000"/>
                </a:solidFill>
                <a:ea typeface="+mn-ea"/>
                <a:cs typeface="+mn-cs"/>
              </a:rPr>
              <a:t> la </a:t>
            </a:r>
            <a:r>
              <a:rPr lang="en-US" sz="2000" kern="1200" dirty="0" err="1" smtClean="0">
                <a:solidFill>
                  <a:srgbClr val="000000"/>
                </a:solidFill>
                <a:ea typeface="+mn-ea"/>
                <a:cs typeface="+mn-cs"/>
              </a:rPr>
              <a:t>muestra</a:t>
            </a:r>
            <a:r>
              <a:rPr lang="en-US" sz="2000" kern="1200" dirty="0" smtClean="0">
                <a:solidFill>
                  <a:srgbClr val="000000"/>
                </a:solidFill>
                <a:ea typeface="+mn-ea"/>
                <a:cs typeface="+mn-cs"/>
              </a:rPr>
              <a:t> de </a:t>
            </a:r>
            <a:r>
              <a:rPr lang="en-US" sz="2000" kern="1200" dirty="0" err="1" smtClean="0">
                <a:solidFill>
                  <a:srgbClr val="000000"/>
                </a:solidFill>
                <a:ea typeface="+mn-ea"/>
                <a:cs typeface="+mn-cs"/>
              </a:rPr>
              <a:t>bomba</a:t>
            </a:r>
            <a:r>
              <a:rPr lang="en-US" sz="2000" kern="1200" dirty="0" smtClean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2000" kern="1200" dirty="0" err="1" smtClean="0">
                <a:solidFill>
                  <a:srgbClr val="000000"/>
                </a:solidFill>
                <a:ea typeface="+mn-ea"/>
                <a:cs typeface="+mn-cs"/>
              </a:rPr>
              <a:t>mecanizada</a:t>
            </a:r>
            <a:endParaRPr lang="en-US" sz="2000" dirty="0"/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2286000" y="1198563"/>
            <a:ext cx="82772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4970463" y="1162050"/>
            <a:ext cx="82772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pic>
        <p:nvPicPr>
          <p:cNvPr id="83975" name="Picture 7" descr="V5 Vertical smart pump IMG_4877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7675" y="392113"/>
            <a:ext cx="2187575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776" y="983764"/>
            <a:ext cx="4790220" cy="45085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800" dirty="0" err="1" smtClean="0"/>
              <a:t>Reglas</a:t>
            </a:r>
            <a:r>
              <a:rPr lang="en-US" sz="1800" dirty="0" smtClean="0"/>
              <a:t> para </a:t>
            </a:r>
            <a:r>
              <a:rPr lang="en-US" sz="1800" dirty="0" err="1" smtClean="0"/>
              <a:t>las</a:t>
            </a:r>
            <a:r>
              <a:rPr lang="en-US" sz="1800" dirty="0" smtClean="0"/>
              <a:t> </a:t>
            </a:r>
            <a:r>
              <a:rPr lang="en-US" sz="1800" dirty="0" err="1" smtClean="0"/>
              <a:t>muestras</a:t>
            </a:r>
            <a:endParaRPr lang="en-US" sz="1800" dirty="0" smtClean="0"/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800" dirty="0" err="1" smtClean="0">
                <a:ea typeface="+mn-ea"/>
                <a:cs typeface="+mn-cs"/>
              </a:rPr>
              <a:t>Máxima</a:t>
            </a:r>
            <a:r>
              <a:rPr lang="en-US" sz="1800" dirty="0" smtClean="0">
                <a:ea typeface="+mn-ea"/>
                <a:cs typeface="+mn-cs"/>
              </a:rPr>
              <a:t> </a:t>
            </a:r>
            <a:r>
              <a:rPr lang="en-US" sz="1800" dirty="0" err="1" smtClean="0">
                <a:ea typeface="+mn-ea"/>
                <a:cs typeface="+mn-cs"/>
              </a:rPr>
              <a:t>distancia</a:t>
            </a:r>
            <a:r>
              <a:rPr lang="en-US" sz="1800" dirty="0" smtClean="0">
                <a:ea typeface="+mn-ea"/>
                <a:cs typeface="+mn-cs"/>
              </a:rPr>
              <a:t> de </a:t>
            </a:r>
            <a:r>
              <a:rPr lang="en-US" sz="1800" dirty="0" err="1" smtClean="0">
                <a:ea typeface="+mn-ea"/>
                <a:cs typeface="+mn-cs"/>
              </a:rPr>
              <a:t>muestra</a:t>
            </a:r>
            <a:r>
              <a:rPr lang="en-US" sz="1800" dirty="0" smtClean="0">
                <a:ea typeface="+mn-ea"/>
                <a:cs typeface="+mn-cs"/>
              </a:rPr>
              <a:t> </a:t>
            </a:r>
            <a:r>
              <a:rPr lang="en-US" sz="1800" dirty="0" err="1" smtClean="0">
                <a:ea typeface="+mn-ea"/>
                <a:cs typeface="+mn-cs"/>
              </a:rPr>
              <a:t>recomendada</a:t>
            </a:r>
            <a:r>
              <a:rPr lang="en-US" sz="1800" dirty="0" smtClean="0">
                <a:ea typeface="+mn-ea"/>
                <a:cs typeface="+mn-cs"/>
              </a:rPr>
              <a:t> </a:t>
            </a:r>
            <a:r>
              <a:rPr lang="en-US" sz="1800" dirty="0" err="1" smtClean="0">
                <a:ea typeface="+mn-ea"/>
                <a:cs typeface="+mn-cs"/>
              </a:rPr>
              <a:t>es</a:t>
            </a:r>
            <a:r>
              <a:rPr lang="en-US" sz="1800" dirty="0" smtClean="0">
                <a:ea typeface="+mn-ea"/>
                <a:cs typeface="+mn-cs"/>
              </a:rPr>
              <a:t> de 100 metros con </a:t>
            </a:r>
          </a:p>
          <a:p>
            <a:pPr lvl="2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800" dirty="0" smtClean="0">
                <a:ea typeface="+mn-ea"/>
                <a:cs typeface="+mn-cs"/>
              </a:rPr>
              <a:t>3 </a:t>
            </a:r>
            <a:r>
              <a:rPr lang="en-US" sz="1800" dirty="0" err="1" smtClean="0">
                <a:ea typeface="+mn-ea"/>
                <a:cs typeface="+mn-cs"/>
              </a:rPr>
              <a:t>segundos</a:t>
            </a:r>
            <a:r>
              <a:rPr lang="en-US" sz="1800" dirty="0" smtClean="0">
                <a:ea typeface="+mn-ea"/>
                <a:cs typeface="+mn-cs"/>
              </a:rPr>
              <a:t> </a:t>
            </a:r>
            <a:r>
              <a:rPr lang="en-US" sz="1800" dirty="0" err="1" smtClean="0">
                <a:ea typeface="+mn-ea"/>
                <a:cs typeface="+mn-cs"/>
              </a:rPr>
              <a:t>por</a:t>
            </a:r>
            <a:r>
              <a:rPr lang="en-US" sz="1800" dirty="0" smtClean="0">
                <a:ea typeface="+mn-ea"/>
                <a:cs typeface="+mn-cs"/>
              </a:rPr>
              <a:t> metro </a:t>
            </a:r>
            <a:r>
              <a:rPr lang="en-US" sz="1800" dirty="0" err="1" smtClean="0">
                <a:ea typeface="+mn-ea"/>
                <a:cs typeface="+mn-cs"/>
              </a:rPr>
              <a:t>por</a:t>
            </a:r>
            <a:r>
              <a:rPr lang="en-US" sz="1800" dirty="0" smtClean="0">
                <a:ea typeface="+mn-ea"/>
                <a:cs typeface="+mn-cs"/>
              </a:rPr>
              <a:t> </a:t>
            </a:r>
            <a:r>
              <a:rPr lang="en-US" sz="1800" dirty="0" err="1" smtClean="0">
                <a:ea typeface="+mn-ea"/>
                <a:cs typeface="+mn-cs"/>
              </a:rPr>
              <a:t>tubo</a:t>
            </a:r>
            <a:r>
              <a:rPr lang="en-US" sz="1800" dirty="0" smtClean="0">
                <a:ea typeface="+mn-ea"/>
                <a:cs typeface="+mn-cs"/>
              </a:rPr>
              <a:t> </a:t>
            </a:r>
            <a:endParaRPr lang="en-US" sz="1800" dirty="0">
              <a:ea typeface="+mn-ea"/>
              <a:cs typeface="+mn-cs"/>
            </a:endParaRPr>
          </a:p>
          <a:p>
            <a:pPr lvl="2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800" dirty="0" smtClean="0">
                <a:ea typeface="+mn-ea"/>
                <a:cs typeface="+mn-cs"/>
              </a:rPr>
              <a:t>2 </a:t>
            </a:r>
            <a:r>
              <a:rPr lang="en-US" sz="1800" dirty="0" err="1" smtClean="0">
                <a:ea typeface="+mn-ea"/>
                <a:cs typeface="+mn-cs"/>
              </a:rPr>
              <a:t>minutos</a:t>
            </a:r>
            <a:r>
              <a:rPr lang="en-US" sz="1800" dirty="0" smtClean="0">
                <a:ea typeface="+mn-ea"/>
                <a:cs typeface="+mn-cs"/>
              </a:rPr>
              <a:t> </a:t>
            </a:r>
            <a:r>
              <a:rPr lang="en-US" sz="1800" dirty="0" err="1" smtClean="0">
                <a:ea typeface="+mn-ea"/>
                <a:cs typeface="+mn-cs"/>
              </a:rPr>
              <a:t>como</a:t>
            </a:r>
            <a:r>
              <a:rPr lang="en-US" sz="1800" dirty="0" smtClean="0">
                <a:ea typeface="+mn-ea"/>
                <a:cs typeface="+mn-cs"/>
              </a:rPr>
              <a:t> </a:t>
            </a:r>
            <a:r>
              <a:rPr lang="en-US" sz="1800" dirty="0" err="1" smtClean="0">
                <a:ea typeface="+mn-ea"/>
                <a:cs typeface="+mn-cs"/>
              </a:rPr>
              <a:t>tiempo</a:t>
            </a:r>
            <a:r>
              <a:rPr lang="en-US" sz="1800" dirty="0" smtClean="0">
                <a:ea typeface="+mn-ea"/>
                <a:cs typeface="+mn-cs"/>
              </a:rPr>
              <a:t> de </a:t>
            </a:r>
            <a:r>
              <a:rPr lang="en-US" sz="1800" dirty="0" err="1" smtClean="0">
                <a:ea typeface="+mn-ea"/>
                <a:cs typeface="+mn-cs"/>
              </a:rPr>
              <a:t>muestra</a:t>
            </a:r>
            <a:r>
              <a:rPr lang="en-US" sz="1800" dirty="0" smtClean="0">
                <a:ea typeface="+mn-ea"/>
                <a:cs typeface="+mn-cs"/>
              </a:rPr>
              <a:t> (</a:t>
            </a:r>
            <a:r>
              <a:rPr lang="en-US" sz="1800" dirty="0" err="1" smtClean="0">
                <a:ea typeface="+mn-ea"/>
                <a:cs typeface="+mn-cs"/>
              </a:rPr>
              <a:t>respuesta</a:t>
            </a:r>
            <a:r>
              <a:rPr lang="en-US" sz="1800" dirty="0" smtClean="0">
                <a:ea typeface="+mn-ea"/>
                <a:cs typeface="+mn-cs"/>
              </a:rPr>
              <a:t> de sensor)</a:t>
            </a:r>
            <a:endParaRPr lang="en-US" sz="1800" dirty="0" smtClean="0"/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800" dirty="0" err="1" smtClean="0"/>
              <a:t>Espacio</a:t>
            </a:r>
            <a:r>
              <a:rPr lang="en-US" sz="1800" dirty="0" smtClean="0"/>
              <a:t> de </a:t>
            </a:r>
            <a:r>
              <a:rPr lang="en-US" sz="1800" dirty="0" err="1" smtClean="0"/>
              <a:t>muestra</a:t>
            </a:r>
            <a:r>
              <a:rPr lang="en-US" sz="1800" dirty="0" smtClean="0"/>
              <a:t> </a:t>
            </a:r>
            <a:r>
              <a:rPr lang="en-US" sz="1800" dirty="0" err="1" smtClean="0"/>
              <a:t>confinado</a:t>
            </a:r>
            <a:r>
              <a:rPr lang="en-US" sz="1800" dirty="0" smtClean="0"/>
              <a:t>: </a:t>
            </a:r>
            <a:endParaRPr lang="en-US" sz="1800" dirty="0"/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800" dirty="0" smtClean="0">
                <a:ea typeface="+mn-ea"/>
                <a:cs typeface="+mn-cs"/>
              </a:rPr>
              <a:t>Superior, al </a:t>
            </a:r>
            <a:r>
              <a:rPr lang="en-US" sz="1800" dirty="0" err="1" smtClean="0">
                <a:ea typeface="+mn-ea"/>
                <a:cs typeface="+mn-cs"/>
              </a:rPr>
              <a:t>medio</a:t>
            </a:r>
            <a:r>
              <a:rPr lang="en-US" sz="1800" dirty="0" smtClean="0">
                <a:ea typeface="+mn-ea"/>
                <a:cs typeface="+mn-cs"/>
              </a:rPr>
              <a:t>, inferior (</a:t>
            </a:r>
            <a:r>
              <a:rPr lang="en-US" sz="1800" dirty="0" err="1" smtClean="0">
                <a:ea typeface="+mn-ea"/>
                <a:cs typeface="+mn-cs"/>
              </a:rPr>
              <a:t>como</a:t>
            </a:r>
            <a:r>
              <a:rPr lang="en-US" sz="1800" dirty="0" smtClean="0">
                <a:ea typeface="+mn-ea"/>
                <a:cs typeface="+mn-cs"/>
              </a:rPr>
              <a:t> </a:t>
            </a:r>
            <a:r>
              <a:rPr lang="en-US" sz="1800" dirty="0" err="1" smtClean="0">
                <a:ea typeface="+mn-ea"/>
                <a:cs typeface="+mn-cs"/>
              </a:rPr>
              <a:t>mínimo</a:t>
            </a:r>
            <a:r>
              <a:rPr lang="en-US" sz="1800" dirty="0" smtClean="0">
                <a:ea typeface="+mn-ea"/>
                <a:cs typeface="+mn-cs"/>
              </a:rPr>
              <a:t>, </a:t>
            </a:r>
            <a:r>
              <a:rPr lang="en-US" sz="1800" dirty="0" err="1" smtClean="0">
                <a:ea typeface="+mn-ea"/>
                <a:cs typeface="+mn-cs"/>
              </a:rPr>
              <a:t>muestra</a:t>
            </a:r>
            <a:r>
              <a:rPr lang="en-US" sz="1800" dirty="0" smtClean="0">
                <a:ea typeface="+mn-ea"/>
                <a:cs typeface="+mn-cs"/>
              </a:rPr>
              <a:t> a </a:t>
            </a:r>
            <a:r>
              <a:rPr lang="en-US" sz="1800" dirty="0" err="1" smtClean="0">
                <a:ea typeface="+mn-ea"/>
                <a:cs typeface="+mn-cs"/>
              </a:rPr>
              <a:t>cada</a:t>
            </a:r>
            <a:r>
              <a:rPr lang="en-US" sz="1800" dirty="0" smtClean="0">
                <a:ea typeface="+mn-ea"/>
                <a:cs typeface="+mn-cs"/>
              </a:rPr>
              <a:t>                                   4 pies </a:t>
            </a:r>
            <a:r>
              <a:rPr lang="en-US" sz="1800" dirty="0" err="1" smtClean="0">
                <a:ea typeface="+mn-ea"/>
                <a:cs typeface="+mn-cs"/>
              </a:rPr>
              <a:t>como</a:t>
            </a:r>
            <a:r>
              <a:rPr lang="en-US" sz="1800" dirty="0" smtClean="0">
                <a:ea typeface="+mn-ea"/>
                <a:cs typeface="+mn-cs"/>
              </a:rPr>
              <a:t> </a:t>
            </a:r>
            <a:r>
              <a:rPr lang="en-US" sz="1800" dirty="0" err="1" smtClean="0">
                <a:ea typeface="+mn-ea"/>
                <a:cs typeface="+mn-cs"/>
              </a:rPr>
              <a:t>intervalo</a:t>
            </a:r>
            <a:r>
              <a:rPr lang="en-US" sz="1800" dirty="0" smtClean="0">
                <a:ea typeface="+mn-ea"/>
                <a:cs typeface="+mn-cs"/>
              </a:rPr>
              <a:t> )	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73327763"/>
      </p:ext>
    </p:extLst>
  </p:cSld>
  <p:clrMapOvr>
    <a:masterClrMapping/>
  </p:clrMapOvr>
  <p:transition>
    <p:random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332776" y="-65454"/>
            <a:ext cx="4011124" cy="812800"/>
          </a:xfrm>
        </p:spPr>
        <p:txBody>
          <a:bodyPr/>
          <a:lstStyle/>
          <a:p>
            <a:pPr eaLnBrk="1" hangingPunct="1"/>
            <a:r>
              <a:rPr lang="en-US" sz="2000" dirty="0" err="1" smtClean="0"/>
              <a:t>Realizando</a:t>
            </a:r>
            <a:r>
              <a:rPr lang="en-US" sz="2000" dirty="0" smtClean="0"/>
              <a:t> un test de gas</a:t>
            </a:r>
          </a:p>
        </p:txBody>
      </p:sp>
      <p:sp>
        <p:nvSpPr>
          <p:cNvPr id="84995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2286000" y="1198563"/>
            <a:ext cx="82772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4970463" y="1162050"/>
            <a:ext cx="82772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850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9192" y="1072785"/>
            <a:ext cx="6149000" cy="45085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800"/>
              </a:spcAft>
            </a:pPr>
            <a:r>
              <a:rPr lang="en-US" sz="1600" dirty="0" err="1" smtClean="0"/>
              <a:t>Realice</a:t>
            </a:r>
            <a:r>
              <a:rPr lang="en-US" sz="1600" dirty="0" smtClean="0"/>
              <a:t> </a:t>
            </a:r>
            <a:r>
              <a:rPr lang="en-US" sz="1600" dirty="0" err="1" smtClean="0"/>
              <a:t>una</a:t>
            </a:r>
            <a:r>
              <a:rPr lang="en-US" sz="1600" dirty="0" smtClean="0"/>
              <a:t> </a:t>
            </a:r>
            <a:r>
              <a:rPr lang="en-US" sz="1600" dirty="0" err="1" smtClean="0"/>
              <a:t>apropiada</a:t>
            </a:r>
            <a:r>
              <a:rPr lang="en-US" sz="1600" dirty="0" smtClean="0"/>
              <a:t> </a:t>
            </a:r>
            <a:r>
              <a:rPr lang="en-US" sz="1600" dirty="0" err="1" smtClean="0"/>
              <a:t>puesta</a:t>
            </a:r>
            <a:r>
              <a:rPr lang="en-US" sz="1600" dirty="0" smtClean="0"/>
              <a:t> en </a:t>
            </a:r>
            <a:r>
              <a:rPr lang="en-US" sz="1600" dirty="0" err="1" smtClean="0"/>
              <a:t>marcha</a:t>
            </a:r>
            <a:r>
              <a:rPr lang="en-US" sz="1600" dirty="0" smtClean="0"/>
              <a:t> del instrument  </a:t>
            </a:r>
          </a:p>
          <a:p>
            <a:pPr eaLnBrk="1" hangingPunct="1">
              <a:spcBef>
                <a:spcPts val="0"/>
              </a:spcBef>
              <a:spcAft>
                <a:spcPts val="1800"/>
              </a:spcAft>
            </a:pPr>
            <a:r>
              <a:rPr lang="en-US" sz="1600" dirty="0" err="1" smtClean="0"/>
              <a:t>Asegúrese</a:t>
            </a:r>
            <a:r>
              <a:rPr lang="en-US" sz="1600" dirty="0" smtClean="0"/>
              <a:t> </a:t>
            </a:r>
            <a:r>
              <a:rPr lang="en-US" sz="1600" dirty="0" err="1" smtClean="0"/>
              <a:t>que</a:t>
            </a:r>
            <a:r>
              <a:rPr lang="en-US" sz="1600" dirty="0" smtClean="0"/>
              <a:t> al </a:t>
            </a:r>
            <a:r>
              <a:rPr lang="en-US" sz="1600" dirty="0" err="1" smtClean="0"/>
              <a:t>equipo</a:t>
            </a:r>
            <a:r>
              <a:rPr lang="en-US" sz="1600" dirty="0" smtClean="0"/>
              <a:t> ha </a:t>
            </a:r>
            <a:r>
              <a:rPr lang="en-US" sz="1600" dirty="0" err="1" smtClean="0"/>
              <a:t>tenido</a:t>
            </a:r>
            <a:r>
              <a:rPr lang="en-US" sz="1600" dirty="0" smtClean="0"/>
              <a:t> un bump-test </a:t>
            </a:r>
            <a:r>
              <a:rPr lang="en-US" sz="1600" dirty="0" err="1" smtClean="0"/>
              <a:t>apropiado</a:t>
            </a:r>
            <a:r>
              <a:rPr lang="en-US" sz="1600" dirty="0" smtClean="0"/>
              <a:t> antes del </a:t>
            </a:r>
            <a:r>
              <a:rPr lang="en-US" sz="1600" dirty="0" err="1" smtClean="0"/>
              <a:t>uso</a:t>
            </a:r>
            <a:endParaRPr lang="en-US" sz="1600" dirty="0" smtClean="0"/>
          </a:p>
          <a:p>
            <a:pPr eaLnBrk="1" hangingPunct="1">
              <a:spcBef>
                <a:spcPts val="0"/>
              </a:spcBef>
              <a:spcAft>
                <a:spcPts val="1800"/>
              </a:spcAft>
            </a:pPr>
            <a:r>
              <a:rPr lang="en-US" sz="1600" dirty="0" err="1" smtClean="0"/>
              <a:t>Realice</a:t>
            </a:r>
            <a:r>
              <a:rPr lang="en-US" sz="1600" dirty="0" smtClean="0"/>
              <a:t> un </a:t>
            </a:r>
            <a:r>
              <a:rPr lang="en-US" sz="1600" dirty="0" err="1" smtClean="0"/>
              <a:t>apropiada</a:t>
            </a:r>
            <a:r>
              <a:rPr lang="en-US" sz="1600" dirty="0" smtClean="0"/>
              <a:t> </a:t>
            </a:r>
            <a:r>
              <a:rPr lang="en-US" sz="1600" dirty="0" err="1" smtClean="0"/>
              <a:t>puesta</a:t>
            </a:r>
            <a:r>
              <a:rPr lang="en-US" sz="1600" dirty="0" smtClean="0"/>
              <a:t> en </a:t>
            </a:r>
            <a:r>
              <a:rPr lang="en-US" sz="1600" dirty="0" err="1" smtClean="0"/>
              <a:t>marcha</a:t>
            </a:r>
            <a:r>
              <a:rPr lang="en-US" sz="1600" dirty="0" smtClean="0"/>
              <a:t> de la </a:t>
            </a:r>
            <a:r>
              <a:rPr lang="en-US" sz="1600" dirty="0" err="1" smtClean="0"/>
              <a:t>bomba</a:t>
            </a:r>
            <a:r>
              <a:rPr lang="en-US" sz="1600" dirty="0" smtClean="0"/>
              <a:t> (</a:t>
            </a:r>
            <a:r>
              <a:rPr lang="en-US" sz="1600" dirty="0" err="1" smtClean="0"/>
              <a:t>si</a:t>
            </a:r>
            <a:r>
              <a:rPr lang="en-US" sz="1600" dirty="0" smtClean="0"/>
              <a:t> </a:t>
            </a:r>
            <a:r>
              <a:rPr lang="en-US" sz="1600" dirty="0" err="1" smtClean="0"/>
              <a:t>amplica</a:t>
            </a:r>
            <a:r>
              <a:rPr lang="en-US" sz="1600" dirty="0" smtClean="0"/>
              <a:t>)</a:t>
            </a:r>
          </a:p>
          <a:p>
            <a:pPr eaLnBrk="1" hangingPunct="1">
              <a:spcBef>
                <a:spcPts val="0"/>
              </a:spcBef>
              <a:spcAft>
                <a:spcPts val="1800"/>
              </a:spcAft>
            </a:pPr>
            <a:r>
              <a:rPr lang="en-US" sz="1600" dirty="0" smtClean="0"/>
              <a:t>Make sure sample probe assembly is used whenever using the motorized sampling pump</a:t>
            </a:r>
          </a:p>
          <a:p>
            <a:pPr eaLnBrk="1" hangingPunct="1">
              <a:spcBef>
                <a:spcPts val="0"/>
              </a:spcBef>
              <a:spcAft>
                <a:spcPts val="1800"/>
              </a:spcAft>
            </a:pPr>
            <a:r>
              <a:rPr lang="en-US" sz="1600" dirty="0" err="1" smtClean="0"/>
              <a:t>Asegúrese</a:t>
            </a:r>
            <a:r>
              <a:rPr lang="en-US" sz="1600" dirty="0" smtClean="0"/>
              <a:t> </a:t>
            </a:r>
            <a:r>
              <a:rPr lang="en-US" sz="1600" dirty="0" err="1" smtClean="0"/>
              <a:t>que</a:t>
            </a:r>
            <a:r>
              <a:rPr lang="en-US" sz="1600" dirty="0" smtClean="0"/>
              <a:t> el </a:t>
            </a:r>
            <a:r>
              <a:rPr lang="en-US" sz="1600" dirty="0" err="1" smtClean="0"/>
              <a:t>juego</a:t>
            </a:r>
            <a:r>
              <a:rPr lang="en-US" sz="1600" dirty="0" smtClean="0"/>
              <a:t> de </a:t>
            </a:r>
            <a:r>
              <a:rPr lang="en-US" sz="1600" dirty="0" err="1" smtClean="0"/>
              <a:t>piezas</a:t>
            </a:r>
            <a:r>
              <a:rPr lang="en-US" sz="1600" dirty="0" smtClean="0"/>
              <a:t> de la </a:t>
            </a:r>
            <a:r>
              <a:rPr lang="en-US" sz="1600" dirty="0" err="1" smtClean="0"/>
              <a:t>muestra</a:t>
            </a:r>
            <a:r>
              <a:rPr lang="en-US" sz="1600" dirty="0" smtClean="0"/>
              <a:t> de </a:t>
            </a:r>
            <a:r>
              <a:rPr lang="en-US" sz="1600" dirty="0" err="1" smtClean="0"/>
              <a:t>prueba</a:t>
            </a:r>
            <a:r>
              <a:rPr lang="en-US" sz="1600" dirty="0" smtClean="0"/>
              <a:t> </a:t>
            </a:r>
            <a:r>
              <a:rPr lang="en-US" sz="1600" dirty="0" err="1" smtClean="0"/>
              <a:t>está</a:t>
            </a:r>
            <a:r>
              <a:rPr lang="en-US" sz="1600" dirty="0" smtClean="0"/>
              <a:t> </a:t>
            </a:r>
            <a:r>
              <a:rPr lang="en-US" sz="1600" dirty="0" err="1" smtClean="0"/>
              <a:t>equipada</a:t>
            </a:r>
            <a:r>
              <a:rPr lang="en-US" sz="1600" dirty="0" smtClean="0"/>
              <a:t> con </a:t>
            </a:r>
            <a:r>
              <a:rPr lang="es-ES" sz="1600" dirty="0"/>
              <a:t>barrera </a:t>
            </a:r>
            <a:r>
              <a:rPr lang="es-ES" sz="1600" dirty="0" err="1"/>
              <a:t>hidrofóbica</a:t>
            </a:r>
            <a:r>
              <a:rPr lang="es-ES" sz="1600" dirty="0"/>
              <a:t> y filtros de partículas - Sustituir si está decolorada o sucio, o si se está bloqueando el flujo </a:t>
            </a:r>
            <a:endParaRPr lang="es-PE" sz="1600" dirty="0"/>
          </a:p>
          <a:p>
            <a:pPr eaLnBrk="1" hangingPunct="1">
              <a:spcBef>
                <a:spcPts val="0"/>
              </a:spcBef>
              <a:spcAft>
                <a:spcPts val="1800"/>
              </a:spcAft>
            </a:pPr>
            <a:r>
              <a:rPr lang="en-US" sz="1600" dirty="0" err="1" smtClean="0"/>
              <a:t>Pruebe</a:t>
            </a:r>
            <a:r>
              <a:rPr lang="en-US" sz="1600" dirty="0" smtClean="0"/>
              <a:t> </a:t>
            </a:r>
            <a:r>
              <a:rPr lang="en-US" sz="1600" dirty="0" err="1" smtClean="0"/>
              <a:t>todas</a:t>
            </a:r>
            <a:r>
              <a:rPr lang="en-US" sz="1600" dirty="0" smtClean="0"/>
              <a:t> </a:t>
            </a:r>
            <a:r>
              <a:rPr lang="en-US" sz="1600" dirty="0" err="1" smtClean="0"/>
              <a:t>las</a:t>
            </a:r>
            <a:r>
              <a:rPr lang="en-US" sz="1600" dirty="0" smtClean="0"/>
              <a:t> </a:t>
            </a:r>
            <a:r>
              <a:rPr lang="en-US" sz="1600" dirty="0" err="1" smtClean="0"/>
              <a:t>áreas</a:t>
            </a:r>
            <a:r>
              <a:rPr lang="en-US" sz="1600" dirty="0" smtClean="0"/>
              <a:t> </a:t>
            </a:r>
            <a:r>
              <a:rPr lang="en-US" sz="1600" dirty="0" err="1" smtClean="0"/>
              <a:t>requeridas</a:t>
            </a:r>
            <a:endParaRPr lang="en-US" sz="1600" dirty="0" smtClean="0"/>
          </a:p>
          <a:p>
            <a:pPr eaLnBrk="1" hangingPunct="1">
              <a:spcBef>
                <a:spcPts val="0"/>
              </a:spcBef>
              <a:spcAft>
                <a:spcPts val="1800"/>
              </a:spcAft>
            </a:pPr>
            <a:r>
              <a:rPr lang="en-US" sz="1600" dirty="0" err="1" smtClean="0"/>
              <a:t>Llene</a:t>
            </a:r>
            <a:r>
              <a:rPr lang="en-US" sz="1600" dirty="0" smtClean="0"/>
              <a:t> la </a:t>
            </a:r>
            <a:r>
              <a:rPr lang="en-US" sz="1600" dirty="0" err="1" smtClean="0"/>
              <a:t>hoja</a:t>
            </a:r>
            <a:r>
              <a:rPr lang="en-US" sz="1600" dirty="0" smtClean="0"/>
              <a:t> de test del gas </a:t>
            </a:r>
          </a:p>
          <a:p>
            <a:pPr eaLnBrk="1" hangingPunct="1">
              <a:spcBef>
                <a:spcPts val="0"/>
              </a:spcBef>
              <a:spcAft>
                <a:spcPts val="1800"/>
              </a:spcAft>
            </a:pPr>
            <a:endParaRPr lang="en-US" sz="16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4846" y="2256157"/>
            <a:ext cx="5539154" cy="395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520513"/>
      </p:ext>
    </p:extLst>
  </p:cSld>
  <p:clrMapOvr>
    <a:masterClrMapping/>
  </p:clrMapOvr>
  <p:transition spd="slow">
    <p:split orient="vert"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5539153" y="101600"/>
            <a:ext cx="3212735" cy="812800"/>
          </a:xfrm>
        </p:spPr>
        <p:txBody>
          <a:bodyPr/>
          <a:lstStyle/>
          <a:p>
            <a:pPr eaLnBrk="1" hangingPunct="1"/>
            <a:r>
              <a:rPr lang="en-US" sz="2000" dirty="0" err="1" smtClean="0"/>
              <a:t>Tiempo</a:t>
            </a:r>
            <a:r>
              <a:rPr lang="en-US" sz="2000" dirty="0" smtClean="0"/>
              <a:t> </a:t>
            </a:r>
            <a:r>
              <a:rPr lang="en-US" sz="2000" dirty="0" err="1" smtClean="0"/>
              <a:t>requerido</a:t>
            </a:r>
            <a:r>
              <a:rPr lang="en-US" sz="2000" dirty="0" smtClean="0"/>
              <a:t> para </a:t>
            </a:r>
            <a:r>
              <a:rPr lang="en-US" sz="2000" dirty="0" err="1" smtClean="0"/>
              <a:t>una</a:t>
            </a:r>
            <a:r>
              <a:rPr lang="en-US" sz="2000" dirty="0" smtClean="0"/>
              <a:t> </a:t>
            </a:r>
            <a:r>
              <a:rPr lang="en-US" sz="2000" dirty="0" err="1" smtClean="0"/>
              <a:t>apropiada</a:t>
            </a:r>
            <a:r>
              <a:rPr lang="en-US" sz="2000" dirty="0" smtClean="0"/>
              <a:t> </a:t>
            </a:r>
            <a:r>
              <a:rPr lang="en-US" sz="2000" dirty="0" err="1" smtClean="0"/>
              <a:t>prueba</a:t>
            </a:r>
            <a:endParaRPr lang="en-US" sz="2000" dirty="0" smtClean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4488" y="1077913"/>
            <a:ext cx="8407400" cy="4508500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1600" dirty="0" err="1" smtClean="0"/>
              <a:t>Esperar</a:t>
            </a:r>
            <a:r>
              <a:rPr lang="en-US" sz="1600" dirty="0" smtClean="0"/>
              <a:t> hasta </a:t>
            </a:r>
            <a:r>
              <a:rPr lang="en-US" sz="1600" dirty="0" err="1" smtClean="0"/>
              <a:t>que</a:t>
            </a:r>
            <a:r>
              <a:rPr lang="en-US" sz="1600" dirty="0" smtClean="0"/>
              <a:t> la </a:t>
            </a:r>
            <a:r>
              <a:rPr lang="en-US" sz="1600" dirty="0" err="1" smtClean="0"/>
              <a:t>lectura</a:t>
            </a:r>
            <a:r>
              <a:rPr lang="en-US" sz="1600" dirty="0" smtClean="0"/>
              <a:t> del sensor se </a:t>
            </a:r>
            <a:r>
              <a:rPr lang="en-US" sz="1600" dirty="0" err="1" smtClean="0"/>
              <a:t>haya</a:t>
            </a:r>
            <a:r>
              <a:rPr lang="en-US" sz="1600" dirty="0" smtClean="0"/>
              <a:t> </a:t>
            </a:r>
            <a:r>
              <a:rPr lang="en-US" sz="1600" dirty="0" err="1" smtClean="0"/>
              <a:t>estabilizado</a:t>
            </a:r>
            <a:r>
              <a:rPr lang="en-US" sz="1600" dirty="0" smtClean="0"/>
              <a:t> </a:t>
            </a:r>
            <a:r>
              <a:rPr lang="en-US" sz="1600" dirty="0" err="1" smtClean="0"/>
              <a:t>completamente</a:t>
            </a:r>
            <a:r>
              <a:rPr lang="en-US" sz="1600" dirty="0" smtClean="0"/>
              <a:t>!</a:t>
            </a:r>
            <a:endParaRPr lang="en-US" sz="1600" dirty="0"/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1600" dirty="0" err="1" smtClean="0"/>
              <a:t>Recuerde</a:t>
            </a:r>
            <a:r>
              <a:rPr lang="en-US" sz="1600" dirty="0" smtClean="0"/>
              <a:t> </a:t>
            </a:r>
            <a:r>
              <a:rPr lang="en-US" sz="1600" dirty="0" err="1" smtClean="0"/>
              <a:t>que</a:t>
            </a:r>
            <a:r>
              <a:rPr lang="en-US" sz="1600" dirty="0" smtClean="0"/>
              <a:t> </a:t>
            </a:r>
            <a:r>
              <a:rPr lang="en-US" sz="1600" dirty="0" err="1" smtClean="0"/>
              <a:t>puede</a:t>
            </a:r>
            <a:r>
              <a:rPr lang="en-US" sz="1600" dirty="0" smtClean="0"/>
              <a:t> </a:t>
            </a:r>
            <a:r>
              <a:rPr lang="en-US" sz="1600" dirty="0" err="1" smtClean="0"/>
              <a:t>necesitar</a:t>
            </a:r>
            <a:r>
              <a:rPr lang="en-US" sz="1600" dirty="0" smtClean="0"/>
              <a:t> hasta dos </a:t>
            </a:r>
            <a:r>
              <a:rPr lang="en-US" sz="1600" dirty="0" err="1" smtClean="0"/>
              <a:t>minutos</a:t>
            </a:r>
            <a:r>
              <a:rPr lang="en-US" sz="1600" dirty="0" smtClean="0"/>
              <a:t> – o </a:t>
            </a:r>
            <a:r>
              <a:rPr lang="en-US" sz="1600" dirty="0" err="1" smtClean="0"/>
              <a:t>más</a:t>
            </a:r>
            <a:r>
              <a:rPr lang="en-US" sz="1600" dirty="0" smtClean="0"/>
              <a:t> – para </a:t>
            </a:r>
            <a:r>
              <a:rPr lang="en-US" sz="1600" dirty="0" err="1" smtClean="0"/>
              <a:t>que</a:t>
            </a:r>
            <a:r>
              <a:rPr lang="en-US" sz="1600" dirty="0" smtClean="0"/>
              <a:t> los </a:t>
            </a:r>
            <a:r>
              <a:rPr lang="en-US" sz="1600" dirty="0" err="1" smtClean="0"/>
              <a:t>sensores</a:t>
            </a:r>
            <a:r>
              <a:rPr lang="en-US" sz="1600" dirty="0" smtClean="0"/>
              <a:t> </a:t>
            </a:r>
            <a:r>
              <a:rPr lang="en-US" sz="1600" dirty="0" err="1" smtClean="0"/>
              <a:t>terminen</a:t>
            </a:r>
            <a:r>
              <a:rPr lang="en-US" sz="1600" dirty="0" smtClean="0"/>
              <a:t> de </a:t>
            </a:r>
            <a:r>
              <a:rPr lang="en-US" sz="1600" dirty="0" err="1" smtClean="0"/>
              <a:t>estabilizarse</a:t>
            </a:r>
            <a:endParaRPr lang="en-US" sz="1600" dirty="0" smtClean="0"/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s-ES" sz="1600" dirty="0" smtClean="0"/>
              <a:t>Si se usa un tubo </a:t>
            </a:r>
            <a:r>
              <a:rPr lang="es-ES" sz="1600" dirty="0"/>
              <a:t>o una </a:t>
            </a:r>
            <a:r>
              <a:rPr lang="es-ES" sz="1600" dirty="0" smtClean="0"/>
              <a:t>varilla, tiene </a:t>
            </a:r>
            <a:r>
              <a:rPr lang="es-ES" sz="1600" dirty="0"/>
              <a:t>que agregar un adicional de 1 segundo por pie de tubería para </a:t>
            </a:r>
            <a:r>
              <a:rPr lang="es-ES" sz="1600" dirty="0" smtClean="0"/>
              <a:t>que el </a:t>
            </a:r>
            <a:r>
              <a:rPr lang="es-ES" sz="1600" dirty="0"/>
              <a:t>gas llegue a los sensores</a:t>
            </a:r>
            <a:endParaRPr lang="en-US" sz="1600" dirty="0" smtClean="0"/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1600" dirty="0" smtClean="0"/>
              <a:t>De </a:t>
            </a:r>
            <a:r>
              <a:rPr lang="en-US" sz="1600" dirty="0" err="1" smtClean="0"/>
              <a:t>modo</a:t>
            </a:r>
            <a:r>
              <a:rPr lang="en-US" sz="1600" dirty="0" smtClean="0"/>
              <a:t> </a:t>
            </a:r>
            <a:r>
              <a:rPr lang="en-US" sz="1600" dirty="0" err="1" smtClean="0"/>
              <a:t>que</a:t>
            </a:r>
            <a:r>
              <a:rPr lang="en-US" sz="1600" dirty="0" smtClean="0"/>
              <a:t>, </a:t>
            </a:r>
            <a:r>
              <a:rPr lang="es-ES" sz="1600" dirty="0" smtClean="0"/>
              <a:t>si </a:t>
            </a:r>
            <a:r>
              <a:rPr lang="es-ES" sz="1600" dirty="0"/>
              <a:t>estuviera probando un barco que tenía 10 metros de profundidad y con 10 pies de tubería, ¿cuánto tiempo se tarda en tomar y examinar muestras de la atmósfera en el fondo </a:t>
            </a:r>
            <a:r>
              <a:rPr lang="es-ES" sz="1600" dirty="0" smtClean="0"/>
              <a:t>del barco?</a:t>
            </a:r>
            <a:endParaRPr lang="en-US" sz="1600" dirty="0" smtClean="0"/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1600" dirty="0" smtClean="0"/>
              <a:t>2 </a:t>
            </a:r>
            <a:r>
              <a:rPr lang="en-US" sz="1600" dirty="0" err="1" smtClean="0"/>
              <a:t>minutos</a:t>
            </a:r>
            <a:r>
              <a:rPr lang="en-US" sz="1600" dirty="0" smtClean="0"/>
              <a:t> + (1 </a:t>
            </a:r>
            <a:r>
              <a:rPr lang="en-US" sz="1600" dirty="0" err="1" smtClean="0"/>
              <a:t>seg</a:t>
            </a:r>
            <a:r>
              <a:rPr lang="en-US" sz="1600" dirty="0" smtClean="0"/>
              <a:t>. x 10 feet) = 2.17 </a:t>
            </a:r>
            <a:r>
              <a:rPr lang="en-US" sz="1600" dirty="0" err="1" smtClean="0"/>
              <a:t>minutos</a:t>
            </a:r>
            <a:endParaRPr lang="en-US" sz="1600" dirty="0"/>
          </a:p>
        </p:txBody>
      </p:sp>
      <p:sp>
        <p:nvSpPr>
          <p:cNvPr id="86020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0063" y="4957038"/>
            <a:ext cx="2852737" cy="1169551"/>
          </a:xfrm>
          <a:prstGeom prst="rect">
            <a:avLst/>
          </a:prstGeom>
          <a:solidFill>
            <a:srgbClr val="FFE4C9"/>
          </a:solidFill>
          <a:ln w="25400">
            <a:solidFill>
              <a:schemeClr val="bg1"/>
            </a:solidFill>
          </a:ln>
          <a:effectLst>
            <a:outerShdw dist="101600" dir="2700000" algn="ctr" rotWithShape="0">
              <a:schemeClr val="bg1">
                <a:lumMod val="50000"/>
                <a:lumOff val="50000"/>
              </a:schemeClr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" i="1" dirty="0" smtClean="0">
                <a:solidFill>
                  <a:srgbClr val="000000"/>
                </a:solidFill>
                <a:latin typeface="Arial" charset="0"/>
              </a:rPr>
              <a:t>El </a:t>
            </a:r>
            <a:r>
              <a:rPr lang="en-US" sz="1400" i="1" dirty="0" err="1" smtClean="0">
                <a:solidFill>
                  <a:srgbClr val="000000"/>
                </a:solidFill>
                <a:latin typeface="Arial" charset="0"/>
              </a:rPr>
              <a:t>tiempo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latin typeface="Arial" charset="0"/>
              </a:rPr>
              <a:t>que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latin typeface="Arial" charset="0"/>
              </a:rPr>
              <a:t>toma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</a:rPr>
              <a:t> a los sensors </a:t>
            </a:r>
            <a:r>
              <a:rPr lang="en-US" sz="1400" i="1" dirty="0" err="1" smtClean="0">
                <a:solidFill>
                  <a:srgbClr val="000000"/>
                </a:solidFill>
                <a:latin typeface="Arial" charset="0"/>
              </a:rPr>
              <a:t>terminar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US" sz="1400" i="1" dirty="0" err="1" smtClean="0">
                <a:solidFill>
                  <a:srgbClr val="000000"/>
                </a:solidFill>
                <a:latin typeface="Arial" charset="0"/>
              </a:rPr>
              <a:t>estabilizarse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latin typeface="Arial" charset="0"/>
              </a:rPr>
              <a:t>luego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latin typeface="Arial" charset="0"/>
              </a:rPr>
              <a:t>que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</a:rPr>
              <a:t> el gas </a:t>
            </a:r>
            <a:r>
              <a:rPr lang="en-US" sz="1400" i="1" dirty="0" err="1" smtClean="0">
                <a:solidFill>
                  <a:srgbClr val="000000"/>
                </a:solidFill>
                <a:latin typeface="Arial" charset="0"/>
              </a:rPr>
              <a:t>termina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US" sz="1400" i="1" dirty="0" err="1" smtClean="0">
                <a:solidFill>
                  <a:srgbClr val="000000"/>
                </a:solidFill>
                <a:latin typeface="Arial" charset="0"/>
              </a:rPr>
              <a:t>alcanzar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</a:rPr>
              <a:t> a los </a:t>
            </a:r>
            <a:r>
              <a:rPr lang="en-US" sz="1400" i="1" dirty="0" err="1" smtClean="0">
                <a:solidFill>
                  <a:srgbClr val="000000"/>
                </a:solidFill>
                <a:latin typeface="Arial" charset="0"/>
              </a:rPr>
              <a:t>sensores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</a:rPr>
              <a:t>. </a:t>
            </a:r>
            <a:endParaRPr lang="en-US" sz="14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4761775"/>
            <a:ext cx="2187575" cy="1169551"/>
          </a:xfrm>
          <a:prstGeom prst="rect">
            <a:avLst/>
          </a:prstGeom>
          <a:solidFill>
            <a:srgbClr val="FFE4C9"/>
          </a:solidFill>
          <a:ln w="25400">
            <a:solidFill>
              <a:schemeClr val="bg1"/>
            </a:solidFill>
          </a:ln>
          <a:effectLst>
            <a:outerShdw dist="101600" dir="2700000" algn="ctr" rotWithShape="0">
              <a:schemeClr val="bg1">
                <a:lumMod val="50000"/>
                <a:lumOff val="50000"/>
              </a:schemeClr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" i="1" dirty="0" smtClean="0">
                <a:solidFill>
                  <a:srgbClr val="000000"/>
                </a:solidFill>
                <a:latin typeface="Arial" charset="0"/>
              </a:rPr>
              <a:t>El </a:t>
            </a:r>
            <a:r>
              <a:rPr lang="en-US" sz="1400" i="1" dirty="0" err="1" smtClean="0">
                <a:solidFill>
                  <a:srgbClr val="000000"/>
                </a:solidFill>
                <a:latin typeface="Arial" charset="0"/>
              </a:rPr>
              <a:t>tiempo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latin typeface="Arial" charset="0"/>
              </a:rPr>
              <a:t>que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</a:rPr>
              <a:t> se </a:t>
            </a:r>
            <a:r>
              <a:rPr lang="en-US" sz="1400" i="1" dirty="0" err="1" smtClean="0">
                <a:solidFill>
                  <a:srgbClr val="000000"/>
                </a:solidFill>
                <a:latin typeface="Arial" charset="0"/>
              </a:rPr>
              <a:t>toma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</a:rPr>
              <a:t> la </a:t>
            </a:r>
            <a:r>
              <a:rPr lang="en-US" sz="1400" i="1" dirty="0" err="1" smtClean="0">
                <a:solidFill>
                  <a:srgbClr val="000000"/>
                </a:solidFill>
                <a:latin typeface="Arial" charset="0"/>
              </a:rPr>
              <a:t>bomba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US" sz="1400" i="1" dirty="0" err="1" smtClean="0">
                <a:solidFill>
                  <a:srgbClr val="000000"/>
                </a:solidFill>
                <a:latin typeface="Arial" charset="0"/>
              </a:rPr>
              <a:t>jalar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</a:rPr>
              <a:t> la </a:t>
            </a:r>
            <a:r>
              <a:rPr lang="en-US" sz="1400" i="1" dirty="0" err="1" smtClean="0">
                <a:solidFill>
                  <a:srgbClr val="000000"/>
                </a:solidFill>
                <a:latin typeface="Arial" charset="0"/>
              </a:rPr>
              <a:t>muestra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</a:rPr>
              <a:t> a </a:t>
            </a:r>
            <a:r>
              <a:rPr lang="en-US" sz="1400" i="1" dirty="0" err="1" smtClean="0">
                <a:solidFill>
                  <a:srgbClr val="000000"/>
                </a:solidFill>
                <a:latin typeface="Arial" charset="0"/>
              </a:rPr>
              <a:t>través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US" sz="1400" i="1" dirty="0" err="1" smtClean="0">
                <a:solidFill>
                  <a:srgbClr val="000000"/>
                </a:solidFill>
                <a:latin typeface="Arial" charset="0"/>
              </a:rPr>
              <a:t>unos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</a:rPr>
              <a:t>  </a:t>
            </a:r>
            <a:r>
              <a:rPr lang="en-US" sz="1400" i="1" dirty="0">
                <a:solidFill>
                  <a:srgbClr val="000000"/>
                </a:solidFill>
                <a:latin typeface="Arial" charset="0"/>
              </a:rPr>
              <a:t>3.5 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</a:rPr>
              <a:t>metros de largo de </a:t>
            </a:r>
            <a:r>
              <a:rPr lang="en-US" sz="1400" i="1" dirty="0" err="1" smtClean="0">
                <a:solidFill>
                  <a:srgbClr val="000000"/>
                </a:solidFill>
                <a:latin typeface="Arial" charset="0"/>
              </a:rPr>
              <a:t>tubería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</a:rPr>
              <a:t> </a:t>
            </a:r>
            <a:endParaRPr lang="en-US" sz="14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80541" y="4625861"/>
            <a:ext cx="1577975" cy="738664"/>
          </a:xfrm>
          <a:prstGeom prst="rect">
            <a:avLst/>
          </a:prstGeom>
          <a:solidFill>
            <a:srgbClr val="FFE4C9"/>
          </a:solidFill>
          <a:ln w="25400">
            <a:solidFill>
              <a:schemeClr val="bg1"/>
            </a:solidFill>
          </a:ln>
          <a:effectLst>
            <a:outerShdw dist="101600" dir="2700000" algn="ctr" rotWithShape="0">
              <a:schemeClr val="bg1">
                <a:lumMod val="50000"/>
                <a:lumOff val="50000"/>
              </a:schemeClr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" i="1" dirty="0" err="1" smtClean="0">
                <a:solidFill>
                  <a:srgbClr val="000000"/>
                </a:solidFill>
                <a:latin typeface="Arial" charset="0"/>
              </a:rPr>
              <a:t>Tiempo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latin typeface="Arial" charset="0"/>
              </a:rPr>
              <a:t>requerido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</a:rPr>
              <a:t> para </a:t>
            </a:r>
            <a:r>
              <a:rPr lang="en-US" sz="1400" i="1" dirty="0" err="1" smtClean="0">
                <a:solidFill>
                  <a:srgbClr val="000000"/>
                </a:solidFill>
                <a:latin typeface="Arial" charset="0"/>
              </a:rPr>
              <a:t>cada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</a:rPr>
              <a:t> test. </a:t>
            </a:r>
            <a:endParaRPr lang="en-US" sz="1400" i="1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86024" name="Straight Arrow Connector 4"/>
          <p:cNvCxnSpPr>
            <a:cxnSpLocks noChangeShapeType="1"/>
            <a:stCxn id="2" idx="0"/>
          </p:cNvCxnSpPr>
          <p:nvPr/>
        </p:nvCxnSpPr>
        <p:spPr bwMode="auto">
          <a:xfrm flipH="1" flipV="1">
            <a:off x="1741490" y="4403000"/>
            <a:ext cx="184942" cy="554038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025" name="Straight Arrow Connector 9"/>
          <p:cNvCxnSpPr>
            <a:cxnSpLocks noChangeShapeType="1"/>
          </p:cNvCxnSpPr>
          <p:nvPr/>
        </p:nvCxnSpPr>
        <p:spPr bwMode="auto">
          <a:xfrm flipH="1" flipV="1">
            <a:off x="3692769" y="4352192"/>
            <a:ext cx="410920" cy="409583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026" name="Straight Arrow Connector 12"/>
          <p:cNvCxnSpPr>
            <a:cxnSpLocks noChangeShapeType="1"/>
          </p:cNvCxnSpPr>
          <p:nvPr/>
        </p:nvCxnSpPr>
        <p:spPr bwMode="auto">
          <a:xfrm flipH="1" flipV="1">
            <a:off x="5477608" y="4325815"/>
            <a:ext cx="1004644" cy="4671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5200513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 autoUpdateAnimBg="0"/>
    </p:bldLst>
  </p:timing>
</p:sld>
</file>

<file path=ppt/theme/theme1.xml><?xml version="1.0" encoding="utf-8"?>
<a:theme xmlns:a="http://schemas.openxmlformats.org/drawingml/2006/main" name="Fireball">
  <a:themeElements>
    <a:clrScheme name="Fireball 1">
      <a:dk1>
        <a:srgbClr val="5F5F5F"/>
      </a:dk1>
      <a:lt1>
        <a:srgbClr val="FFFFCC"/>
      </a:lt1>
      <a:dk2>
        <a:srgbClr val="000000"/>
      </a:dk2>
      <a:lt2>
        <a:srgbClr val="FFCC66"/>
      </a:lt2>
      <a:accent1>
        <a:srgbClr val="FF9933"/>
      </a:accent1>
      <a:accent2>
        <a:srgbClr val="CC0066"/>
      </a:accent2>
      <a:accent3>
        <a:srgbClr val="AAAAAA"/>
      </a:accent3>
      <a:accent4>
        <a:srgbClr val="DADAAE"/>
      </a:accent4>
      <a:accent5>
        <a:srgbClr val="FFCAAD"/>
      </a:accent5>
      <a:accent6>
        <a:srgbClr val="B9005C"/>
      </a:accent6>
      <a:hlink>
        <a:srgbClr val="CC00CC"/>
      </a:hlink>
      <a:folHlink>
        <a:srgbClr val="990099"/>
      </a:folHlink>
    </a:clrScheme>
    <a:fontScheme name="Firebal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ireball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ball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ball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Fireball">
  <a:themeElements>
    <a:clrScheme name="Fireball 1">
      <a:dk1>
        <a:srgbClr val="5F5F5F"/>
      </a:dk1>
      <a:lt1>
        <a:srgbClr val="FFFFCC"/>
      </a:lt1>
      <a:dk2>
        <a:srgbClr val="000000"/>
      </a:dk2>
      <a:lt2>
        <a:srgbClr val="FFCC66"/>
      </a:lt2>
      <a:accent1>
        <a:srgbClr val="FF9933"/>
      </a:accent1>
      <a:accent2>
        <a:srgbClr val="CC0066"/>
      </a:accent2>
      <a:accent3>
        <a:srgbClr val="AAAAAA"/>
      </a:accent3>
      <a:accent4>
        <a:srgbClr val="DADAAE"/>
      </a:accent4>
      <a:accent5>
        <a:srgbClr val="FFCAAD"/>
      </a:accent5>
      <a:accent6>
        <a:srgbClr val="B9005C"/>
      </a:accent6>
      <a:hlink>
        <a:srgbClr val="CC00CC"/>
      </a:hlink>
      <a:folHlink>
        <a:srgbClr val="990099"/>
      </a:folHlink>
    </a:clrScheme>
    <a:fontScheme name="Firebal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ireball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ball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ball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31768</TotalTime>
  <Words>6649</Words>
  <Application>Microsoft Office PowerPoint</Application>
  <PresentationFormat>On-screen Show (4:3)</PresentationFormat>
  <Paragraphs>908</Paragraphs>
  <Slides>100</Slides>
  <Notes>100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100</vt:i4>
      </vt:variant>
    </vt:vector>
  </HeadingPairs>
  <TitlesOfParts>
    <vt:vector size="105" baseType="lpstr">
      <vt:lpstr>Fireball</vt:lpstr>
      <vt:lpstr>Default Design</vt:lpstr>
      <vt:lpstr>1_Fireball</vt:lpstr>
      <vt:lpstr>Worksheet</vt:lpstr>
      <vt:lpstr>Bitmap Image</vt:lpstr>
      <vt:lpstr>PowerPoint Presentation</vt:lpstr>
      <vt:lpstr>PELIGROS ATMOSFERICOS MAS COMUNES</vt:lpstr>
      <vt:lpstr>Composición del aire fresco</vt:lpstr>
      <vt:lpstr>Deficiencia de Oxígeno</vt:lpstr>
      <vt:lpstr>Causas de la Deficiencia de Oxigeno</vt:lpstr>
      <vt:lpstr>Desplazamiento de oxígeno en un espacio confinado abierto en la parte superior</vt:lpstr>
      <vt:lpstr>Desplazamiento deliberado de oxígeno (inertización) en un recipiente completamente cerrado</vt:lpstr>
      <vt:lpstr>Enriquecimiento de Oxígeno</vt:lpstr>
      <vt:lpstr>Efectos de oxígeno en varias concentraciones </vt:lpstr>
      <vt:lpstr>Fire Tetrahedron</vt:lpstr>
      <vt:lpstr>Límites Explosivos</vt:lpstr>
      <vt:lpstr>Diferentes gases tienen diferentes rangos de inflamabilidad</vt:lpstr>
      <vt:lpstr>Efectos de concentración de O2 en lecturas de gas  combustible</vt:lpstr>
      <vt:lpstr>Efectos de altas concentraciones de gas en un sensor LEL</vt:lpstr>
      <vt:lpstr>Gases tóxicos y Vapores</vt:lpstr>
      <vt:lpstr>Límite de exposición tóxica</vt:lpstr>
      <vt:lpstr>Términos de Límite de exposición tóxica: TWA</vt:lpstr>
      <vt:lpstr>Términos de Límite de exposición tóxica : STEL</vt:lpstr>
      <vt:lpstr>Límite de Techo</vt:lpstr>
      <vt:lpstr>Significado de partes-por-millón (ppm)</vt:lpstr>
      <vt:lpstr>Características del Sulfuro de HIdrógeno</vt:lpstr>
      <vt:lpstr>Efectos Tóxicos de H2S</vt:lpstr>
      <vt:lpstr>Límites de exposición de H2S</vt:lpstr>
      <vt:lpstr>Características del Monóxido de carbono</vt:lpstr>
      <vt:lpstr>Monóxido de Carbono</vt:lpstr>
      <vt:lpstr>Efectos Tóxicos del CO</vt:lpstr>
      <vt:lpstr>Efectos Tóxicos del CO</vt:lpstr>
      <vt:lpstr>Densidad de vapor</vt:lpstr>
      <vt:lpstr>Estratificación</vt:lpstr>
      <vt:lpstr>Estratificación </vt:lpstr>
      <vt:lpstr>Sensor Catalítico Combustible  “Hot Bead”  </vt:lpstr>
      <vt:lpstr>Envenenamiento del sensor de Combustible </vt:lpstr>
      <vt:lpstr>G450 / G460 Operaciones basicas</vt:lpstr>
      <vt:lpstr>Operaciones Basicas</vt:lpstr>
      <vt:lpstr>Caracteristicas Externas y Controles</vt:lpstr>
      <vt:lpstr>Localizacion de la Bateria </vt:lpstr>
      <vt:lpstr>Prendiendo el Instrumento </vt:lpstr>
      <vt:lpstr>Verificando la Version del Firmware </vt:lpstr>
      <vt:lpstr>Secuencia de Inicio</vt:lpstr>
      <vt:lpstr>Inicio del Instrumento</vt:lpstr>
      <vt:lpstr>Alarmas  “Bump test” and “Calibracion” </vt:lpstr>
      <vt:lpstr>Apagando el instrumento</vt:lpstr>
      <vt:lpstr>Función de las teclas</vt:lpstr>
      <vt:lpstr>LCD features</vt:lpstr>
      <vt:lpstr>LCD features</vt:lpstr>
      <vt:lpstr>Pack de Batería Recargable</vt:lpstr>
      <vt:lpstr>Encendido de la linterna de Batería</vt:lpstr>
      <vt:lpstr>Instrument readings and alarms</vt:lpstr>
      <vt:lpstr>G450 / G460 alarms</vt:lpstr>
      <vt:lpstr>Efecto de la concentración de O2  en las lecturas de gases combustibles.</vt:lpstr>
      <vt:lpstr>Efectos de alta concentración de gas en sensor LEL</vt:lpstr>
      <vt:lpstr>Modo de Lectura Pico</vt:lpstr>
      <vt:lpstr>Borrando las Lecturas en Modo Pico.</vt:lpstr>
      <vt:lpstr>Viendo las lecturas Peak, STEL y TWA en toda la pantalla</vt:lpstr>
      <vt:lpstr>Paquete de Baterías G450 / G460 </vt:lpstr>
      <vt:lpstr>Cargador G450 / G460</vt:lpstr>
      <vt:lpstr>Opcional cargador para instrumentos con bomba G450 / G460 </vt:lpstr>
      <vt:lpstr>Ciclos de carga G450 / G460</vt:lpstr>
      <vt:lpstr>Ciclo de Carga G450 / G460</vt:lpstr>
      <vt:lpstr>Tipos de Baterías</vt:lpstr>
      <vt:lpstr>Cambio de paquetes de baterías</vt:lpstr>
      <vt:lpstr>Cambio de baterías</vt:lpstr>
      <vt:lpstr>Caída de voltage debido a sobrecarga</vt:lpstr>
      <vt:lpstr>“Batería anti lentitud” Ciclo de descarga profunda</vt:lpstr>
      <vt:lpstr>Compatibilidad del hardware plataforma del cargador</vt:lpstr>
      <vt:lpstr>Pantalla del Menú Principal</vt:lpstr>
      <vt:lpstr>Ciclo de Descarga profunda por única vez para baterías NiMH</vt:lpstr>
      <vt:lpstr>Ciclo de descarga profunda automática</vt:lpstr>
      <vt:lpstr>Ciclo de descarga profunda automática</vt:lpstr>
      <vt:lpstr>Bump Test (Manual de procedimiento)</vt:lpstr>
      <vt:lpstr>Bump Test</vt:lpstr>
      <vt:lpstr>Bump Test</vt:lpstr>
      <vt:lpstr>Manual AutoCal</vt:lpstr>
      <vt:lpstr>Conecte el Cal Cap para entrar al Fresh Air y Span “AutoCal”</vt:lpstr>
      <vt:lpstr>Puede entrar al modo “AutoCal” presionando “Reset” y “Zoom” simultáneamente</vt:lpstr>
      <vt:lpstr>Concentraciones de gases de calibración</vt:lpstr>
      <vt:lpstr>Qué se debe hacer si falla la regulación AutoCal?</vt:lpstr>
      <vt:lpstr>¿Qué hacer si despues de chequear el gas y las conecciones aún falla la regulacion AutoCal?</vt:lpstr>
      <vt:lpstr>Procedimiento para la calibración individual de un sensor (part 1)</vt:lpstr>
      <vt:lpstr>Procedimiento para la calibración individual de un sensor (part 2)</vt:lpstr>
      <vt:lpstr>Procedimiento para la calibración individual de un sensor(part 3)</vt:lpstr>
      <vt:lpstr>Guardando el sensor individual “Zero” y los resultados de “Calibration” (part 4)</vt:lpstr>
      <vt:lpstr>Procedimiento para la calibración individual de un sensor (part 5)</vt:lpstr>
      <vt:lpstr>Procedimiento para la calibración individual de un sensor(part 6)</vt:lpstr>
      <vt:lpstr>DS-400 Docking Station para tests diarios y/ o calibraciones periódicas</vt:lpstr>
      <vt:lpstr>DS-404 Multi-inlet Docking Station para tests diarios y/ o calibraciones periódicas</vt:lpstr>
      <vt:lpstr>Use DS400 Docking Station para tests diarios y/ o calibraciones periódicas</vt:lpstr>
      <vt:lpstr>Use DS-400 Docking Station para tests diarios y/ o calibraciones periódicas</vt:lpstr>
      <vt:lpstr>Use DS-400 Docking Station para tests diarios y/ o calibraciones periódicas</vt:lpstr>
      <vt:lpstr>Cómo hacer el bump test  </vt:lpstr>
      <vt:lpstr>Cómo hacer el bump test </vt:lpstr>
      <vt:lpstr>DS400 Docking Station</vt:lpstr>
      <vt:lpstr>Qué hacer cuando el equipo falla el bump test  </vt:lpstr>
      <vt:lpstr>Opciones de bandeja de carga DS-400</vt:lpstr>
      <vt:lpstr>Retirar o cargar la bandeja de carga DS-400  </vt:lpstr>
      <vt:lpstr>Puesta en marcha de la bomba</vt:lpstr>
      <vt:lpstr>Usando la muestra de bomba mecanizada</vt:lpstr>
      <vt:lpstr>Realizando un test de gas</vt:lpstr>
      <vt:lpstr>Tiempo requerido para una apropiada prueba</vt:lpstr>
      <vt:lpstr>Preguntas?</vt:lpstr>
    </vt:vector>
  </TitlesOfParts>
  <Company>BW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Presentation</dc:title>
  <dc:creator>Robert Henderson</dc:creator>
  <cp:lastModifiedBy>Bob Henderson</cp:lastModifiedBy>
  <cp:revision>1137</cp:revision>
  <cp:lastPrinted>2013-07-14T13:36:48Z</cp:lastPrinted>
  <dcterms:created xsi:type="dcterms:W3CDTF">1998-10-08T14:52:24Z</dcterms:created>
  <dcterms:modified xsi:type="dcterms:W3CDTF">2014-09-09T18:42:51Z</dcterms:modified>
</cp:coreProperties>
</file>